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 id="2147483686" r:id="rId5"/>
    <p:sldMasterId id="2147483698" r:id="rId6"/>
    <p:sldMasterId id="2147483710" r:id="rId7"/>
    <p:sldMasterId id="2147483735" r:id="rId8"/>
  </p:sldMasterIdLst>
  <p:notesMasterIdLst>
    <p:notesMasterId r:id="rId45"/>
  </p:notesMasterIdLst>
  <p:handoutMasterIdLst>
    <p:handoutMasterId r:id="rId46"/>
  </p:handoutMasterIdLst>
  <p:sldIdLst>
    <p:sldId id="328" r:id="rId9"/>
    <p:sldId id="415" r:id="rId10"/>
    <p:sldId id="385" r:id="rId11"/>
    <p:sldId id="381" r:id="rId12"/>
    <p:sldId id="377" r:id="rId13"/>
    <p:sldId id="389" r:id="rId14"/>
    <p:sldId id="390" r:id="rId15"/>
    <p:sldId id="391" r:id="rId16"/>
    <p:sldId id="392" r:id="rId17"/>
    <p:sldId id="393" r:id="rId18"/>
    <p:sldId id="394" r:id="rId19"/>
    <p:sldId id="395" r:id="rId20"/>
    <p:sldId id="396" r:id="rId21"/>
    <p:sldId id="397" r:id="rId22"/>
    <p:sldId id="398" r:id="rId23"/>
    <p:sldId id="399" r:id="rId24"/>
    <p:sldId id="400" r:id="rId25"/>
    <p:sldId id="401" r:id="rId26"/>
    <p:sldId id="402" r:id="rId27"/>
    <p:sldId id="403" r:id="rId28"/>
    <p:sldId id="404" r:id="rId29"/>
    <p:sldId id="405" r:id="rId30"/>
    <p:sldId id="406" r:id="rId31"/>
    <p:sldId id="407" r:id="rId32"/>
    <p:sldId id="408" r:id="rId33"/>
    <p:sldId id="409" r:id="rId34"/>
    <p:sldId id="410" r:id="rId35"/>
    <p:sldId id="411" r:id="rId36"/>
    <p:sldId id="412" r:id="rId37"/>
    <p:sldId id="413" r:id="rId38"/>
    <p:sldId id="414" r:id="rId39"/>
    <p:sldId id="417" r:id="rId40"/>
    <p:sldId id="418" r:id="rId41"/>
    <p:sldId id="388" r:id="rId42"/>
    <p:sldId id="416" r:id="rId43"/>
    <p:sldId id="379" r:id="rId44"/>
  </p:sldIdLst>
  <p:sldSz cx="18288000" cy="13716000"/>
  <p:notesSz cx="6805613" cy="99441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1088627" algn="l" rtl="0" fontAlgn="base">
      <a:spcBef>
        <a:spcPct val="0"/>
      </a:spcBef>
      <a:spcAft>
        <a:spcPct val="0"/>
      </a:spcAft>
      <a:defRPr kern="1200">
        <a:solidFill>
          <a:schemeClr val="tx1"/>
        </a:solidFill>
        <a:latin typeface="Arial" charset="0"/>
        <a:ea typeface="+mn-ea"/>
        <a:cs typeface="Arial" charset="0"/>
      </a:defRPr>
    </a:lvl2pPr>
    <a:lvl3pPr marL="2177252" algn="l" rtl="0" fontAlgn="base">
      <a:spcBef>
        <a:spcPct val="0"/>
      </a:spcBef>
      <a:spcAft>
        <a:spcPct val="0"/>
      </a:spcAft>
      <a:defRPr kern="1200">
        <a:solidFill>
          <a:schemeClr val="tx1"/>
        </a:solidFill>
        <a:latin typeface="Arial" charset="0"/>
        <a:ea typeface="+mn-ea"/>
        <a:cs typeface="Arial" charset="0"/>
      </a:defRPr>
    </a:lvl3pPr>
    <a:lvl4pPr marL="3265879" algn="l" rtl="0" fontAlgn="base">
      <a:spcBef>
        <a:spcPct val="0"/>
      </a:spcBef>
      <a:spcAft>
        <a:spcPct val="0"/>
      </a:spcAft>
      <a:defRPr kern="1200">
        <a:solidFill>
          <a:schemeClr val="tx1"/>
        </a:solidFill>
        <a:latin typeface="Arial" charset="0"/>
        <a:ea typeface="+mn-ea"/>
        <a:cs typeface="Arial" charset="0"/>
      </a:defRPr>
    </a:lvl4pPr>
    <a:lvl5pPr marL="4354505" algn="l" rtl="0" fontAlgn="base">
      <a:spcBef>
        <a:spcPct val="0"/>
      </a:spcBef>
      <a:spcAft>
        <a:spcPct val="0"/>
      </a:spcAft>
      <a:defRPr kern="1200">
        <a:solidFill>
          <a:schemeClr val="tx1"/>
        </a:solidFill>
        <a:latin typeface="Arial" charset="0"/>
        <a:ea typeface="+mn-ea"/>
        <a:cs typeface="Arial" charset="0"/>
      </a:defRPr>
    </a:lvl5pPr>
    <a:lvl6pPr marL="5443132" algn="l" defTabSz="2177252" rtl="0" eaLnBrk="1" latinLnBrk="0" hangingPunct="1">
      <a:defRPr kern="1200">
        <a:solidFill>
          <a:schemeClr val="tx1"/>
        </a:solidFill>
        <a:latin typeface="Arial" charset="0"/>
        <a:ea typeface="+mn-ea"/>
        <a:cs typeface="Arial" charset="0"/>
      </a:defRPr>
    </a:lvl6pPr>
    <a:lvl7pPr marL="6531757" algn="l" defTabSz="2177252" rtl="0" eaLnBrk="1" latinLnBrk="0" hangingPunct="1">
      <a:defRPr kern="1200">
        <a:solidFill>
          <a:schemeClr val="tx1"/>
        </a:solidFill>
        <a:latin typeface="Arial" charset="0"/>
        <a:ea typeface="+mn-ea"/>
        <a:cs typeface="Arial" charset="0"/>
      </a:defRPr>
    </a:lvl7pPr>
    <a:lvl8pPr marL="7620384" algn="l" defTabSz="2177252" rtl="0" eaLnBrk="1" latinLnBrk="0" hangingPunct="1">
      <a:defRPr kern="1200">
        <a:solidFill>
          <a:schemeClr val="tx1"/>
        </a:solidFill>
        <a:latin typeface="Arial" charset="0"/>
        <a:ea typeface="+mn-ea"/>
        <a:cs typeface="Arial" charset="0"/>
      </a:defRPr>
    </a:lvl8pPr>
    <a:lvl9pPr marL="8709010" algn="l" defTabSz="2177252"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320" userDrawn="1">
          <p15:clr>
            <a:srgbClr val="A4A3A4"/>
          </p15:clr>
        </p15:guide>
        <p15:guide id="2" pos="576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E0058"/>
    <a:srgbClr val="2D2E33"/>
    <a:srgbClr val="73C9BB"/>
    <a:srgbClr val="FF3300"/>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73837" autoAdjust="0"/>
  </p:normalViewPr>
  <p:slideViewPr>
    <p:cSldViewPr snapToGrid="0">
      <p:cViewPr varScale="1">
        <p:scale>
          <a:sx n="38" d="100"/>
          <a:sy n="38" d="100"/>
        </p:scale>
        <p:origin x="1205" y="86"/>
      </p:cViewPr>
      <p:guideLst>
        <p:guide orient="horz" pos="4320"/>
        <p:guide pos="576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viewProps" Target="viewProps.xml"/><Relationship Id="rId8" Type="http://schemas.openxmlformats.org/officeDocument/2006/relationships/slideMaster" Target="slideMasters/slideMaster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02" name="Rectangle 2"/>
          <p:cNvSpPr>
            <a:spLocks noGrp="1" noChangeArrowheads="1"/>
          </p:cNvSpPr>
          <p:nvPr>
            <p:ph type="hdr" sz="quarter"/>
          </p:nvPr>
        </p:nvSpPr>
        <p:spPr bwMode="auto">
          <a:xfrm>
            <a:off x="0" y="1"/>
            <a:ext cx="2949172" cy="497205"/>
          </a:xfrm>
          <a:prstGeom prst="rect">
            <a:avLst/>
          </a:prstGeom>
          <a:noFill/>
          <a:ln w="9525">
            <a:noFill/>
            <a:miter lim="800000"/>
            <a:headEnd/>
            <a:tailEnd/>
          </a:ln>
          <a:effectLst/>
        </p:spPr>
        <p:txBody>
          <a:bodyPr vert="horz" wrap="square" lIns="91568" tIns="45784" rIns="91568" bIns="45784" numCol="1" anchor="t" anchorCtr="0" compatLnSpc="1">
            <a:prstTxWarp prst="textNoShape">
              <a:avLst/>
            </a:prstTxWarp>
          </a:bodyPr>
          <a:lstStyle>
            <a:lvl1pPr>
              <a:defRPr sz="1200"/>
            </a:lvl1pPr>
          </a:lstStyle>
          <a:p>
            <a:endParaRPr lang="en-GB" dirty="0"/>
          </a:p>
        </p:txBody>
      </p:sp>
      <p:sp>
        <p:nvSpPr>
          <p:cNvPr id="256003" name="Rectangle 3"/>
          <p:cNvSpPr>
            <a:spLocks noGrp="1" noChangeArrowheads="1"/>
          </p:cNvSpPr>
          <p:nvPr>
            <p:ph type="dt" sz="quarter" idx="1"/>
          </p:nvPr>
        </p:nvSpPr>
        <p:spPr bwMode="auto">
          <a:xfrm>
            <a:off x="3854265" y="1"/>
            <a:ext cx="2950260" cy="497205"/>
          </a:xfrm>
          <a:prstGeom prst="rect">
            <a:avLst/>
          </a:prstGeom>
          <a:noFill/>
          <a:ln w="9525">
            <a:noFill/>
            <a:miter lim="800000"/>
            <a:headEnd/>
            <a:tailEnd/>
          </a:ln>
          <a:effectLst/>
        </p:spPr>
        <p:txBody>
          <a:bodyPr vert="horz" wrap="square" lIns="91568" tIns="45784" rIns="91568" bIns="45784" numCol="1" anchor="t" anchorCtr="0" compatLnSpc="1">
            <a:prstTxWarp prst="textNoShape">
              <a:avLst/>
            </a:prstTxWarp>
          </a:bodyPr>
          <a:lstStyle>
            <a:lvl1pPr algn="r">
              <a:defRPr sz="1200"/>
            </a:lvl1pPr>
          </a:lstStyle>
          <a:p>
            <a:endParaRPr lang="en-GB" dirty="0"/>
          </a:p>
        </p:txBody>
      </p:sp>
      <p:sp>
        <p:nvSpPr>
          <p:cNvPr id="256004" name="Rectangle 4"/>
          <p:cNvSpPr>
            <a:spLocks noGrp="1" noChangeArrowheads="1"/>
          </p:cNvSpPr>
          <p:nvPr>
            <p:ph type="ftr" sz="quarter" idx="2"/>
          </p:nvPr>
        </p:nvSpPr>
        <p:spPr bwMode="auto">
          <a:xfrm>
            <a:off x="0" y="9444573"/>
            <a:ext cx="2949172" cy="497205"/>
          </a:xfrm>
          <a:prstGeom prst="rect">
            <a:avLst/>
          </a:prstGeom>
          <a:noFill/>
          <a:ln w="9525">
            <a:noFill/>
            <a:miter lim="800000"/>
            <a:headEnd/>
            <a:tailEnd/>
          </a:ln>
          <a:effectLst/>
        </p:spPr>
        <p:txBody>
          <a:bodyPr vert="horz" wrap="square" lIns="91568" tIns="45784" rIns="91568" bIns="45784" numCol="1" anchor="b" anchorCtr="0" compatLnSpc="1">
            <a:prstTxWarp prst="textNoShape">
              <a:avLst/>
            </a:prstTxWarp>
          </a:bodyPr>
          <a:lstStyle>
            <a:lvl1pPr>
              <a:defRPr sz="1200"/>
            </a:lvl1pPr>
          </a:lstStyle>
          <a:p>
            <a:endParaRPr lang="en-GB" dirty="0"/>
          </a:p>
        </p:txBody>
      </p:sp>
      <p:sp>
        <p:nvSpPr>
          <p:cNvPr id="256005" name="Rectangle 5"/>
          <p:cNvSpPr>
            <a:spLocks noGrp="1" noChangeArrowheads="1"/>
          </p:cNvSpPr>
          <p:nvPr>
            <p:ph type="sldNum" sz="quarter" idx="3"/>
          </p:nvPr>
        </p:nvSpPr>
        <p:spPr bwMode="auto">
          <a:xfrm>
            <a:off x="3854265" y="9444573"/>
            <a:ext cx="2950260" cy="497205"/>
          </a:xfrm>
          <a:prstGeom prst="rect">
            <a:avLst/>
          </a:prstGeom>
          <a:noFill/>
          <a:ln w="9525">
            <a:noFill/>
            <a:miter lim="800000"/>
            <a:headEnd/>
            <a:tailEnd/>
          </a:ln>
          <a:effectLst/>
        </p:spPr>
        <p:txBody>
          <a:bodyPr vert="horz" wrap="square" lIns="91568" tIns="45784" rIns="91568" bIns="45784" numCol="1" anchor="b" anchorCtr="0" compatLnSpc="1">
            <a:prstTxWarp prst="textNoShape">
              <a:avLst/>
            </a:prstTxWarp>
          </a:bodyPr>
          <a:lstStyle>
            <a:lvl1pPr algn="r">
              <a:defRPr sz="1200"/>
            </a:lvl1pPr>
          </a:lstStyle>
          <a:p>
            <a:fld id="{485DF366-3DA6-4145-BECE-7FD6E8322265}" type="slidenum">
              <a:rPr lang="en-GB"/>
              <a:pPr/>
              <a:t>‹#›</a:t>
            </a:fld>
            <a:endParaRPr lang="en-GB" dirty="0"/>
          </a:p>
        </p:txBody>
      </p:sp>
    </p:spTree>
    <p:extLst>
      <p:ext uri="{BB962C8B-B14F-4D97-AF65-F5344CB8AC3E}">
        <p14:creationId xmlns:p14="http://schemas.microsoft.com/office/powerpoint/2010/main" val="4502425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bwMode="auto">
          <a:xfrm>
            <a:off x="0" y="1"/>
            <a:ext cx="2949172" cy="497205"/>
          </a:xfrm>
          <a:prstGeom prst="rect">
            <a:avLst/>
          </a:prstGeom>
          <a:noFill/>
          <a:ln w="9525">
            <a:noFill/>
            <a:miter lim="800000"/>
            <a:headEnd/>
            <a:tailEnd/>
          </a:ln>
          <a:effectLst/>
        </p:spPr>
        <p:txBody>
          <a:bodyPr vert="horz" wrap="square" lIns="91568" tIns="45784" rIns="91568" bIns="45784" numCol="1" anchor="t" anchorCtr="0" compatLnSpc="1">
            <a:prstTxWarp prst="textNoShape">
              <a:avLst/>
            </a:prstTxWarp>
          </a:bodyPr>
          <a:lstStyle>
            <a:lvl1pPr>
              <a:defRPr sz="1200"/>
            </a:lvl1pPr>
          </a:lstStyle>
          <a:p>
            <a:endParaRPr lang="en-GB" dirty="0"/>
          </a:p>
        </p:txBody>
      </p:sp>
      <p:sp>
        <p:nvSpPr>
          <p:cNvPr id="128003" name="Rectangle 3"/>
          <p:cNvSpPr>
            <a:spLocks noGrp="1" noChangeArrowheads="1"/>
          </p:cNvSpPr>
          <p:nvPr>
            <p:ph type="dt" idx="1"/>
          </p:nvPr>
        </p:nvSpPr>
        <p:spPr bwMode="auto">
          <a:xfrm>
            <a:off x="3854265" y="1"/>
            <a:ext cx="2950260" cy="497205"/>
          </a:xfrm>
          <a:prstGeom prst="rect">
            <a:avLst/>
          </a:prstGeom>
          <a:noFill/>
          <a:ln w="9525">
            <a:noFill/>
            <a:miter lim="800000"/>
            <a:headEnd/>
            <a:tailEnd/>
          </a:ln>
          <a:effectLst/>
        </p:spPr>
        <p:txBody>
          <a:bodyPr vert="horz" wrap="square" lIns="91568" tIns="45784" rIns="91568" bIns="45784" numCol="1" anchor="t" anchorCtr="0" compatLnSpc="1">
            <a:prstTxWarp prst="textNoShape">
              <a:avLst/>
            </a:prstTxWarp>
          </a:bodyPr>
          <a:lstStyle>
            <a:lvl1pPr algn="r">
              <a:defRPr sz="1200"/>
            </a:lvl1pPr>
          </a:lstStyle>
          <a:p>
            <a:endParaRPr lang="en-GB" dirty="0"/>
          </a:p>
        </p:txBody>
      </p:sp>
      <p:sp>
        <p:nvSpPr>
          <p:cNvPr id="128004" name="Rectangle 4"/>
          <p:cNvSpPr>
            <a:spLocks noGrp="1" noRot="1" noChangeAspect="1" noChangeArrowheads="1" noTextEdit="1"/>
          </p:cNvSpPr>
          <p:nvPr>
            <p:ph type="sldImg" idx="2"/>
          </p:nvPr>
        </p:nvSpPr>
        <p:spPr bwMode="auto">
          <a:xfrm>
            <a:off x="915988" y="746125"/>
            <a:ext cx="4973637" cy="3729038"/>
          </a:xfrm>
          <a:prstGeom prst="rect">
            <a:avLst/>
          </a:prstGeom>
          <a:noFill/>
          <a:ln w="9525">
            <a:solidFill>
              <a:srgbClr val="000000"/>
            </a:solidFill>
            <a:miter lim="800000"/>
            <a:headEnd/>
            <a:tailEnd/>
          </a:ln>
          <a:effectLst/>
        </p:spPr>
      </p:sp>
      <p:sp>
        <p:nvSpPr>
          <p:cNvPr id="128005" name="Rectangle 5"/>
          <p:cNvSpPr>
            <a:spLocks noGrp="1" noChangeArrowheads="1"/>
          </p:cNvSpPr>
          <p:nvPr>
            <p:ph type="body" sz="quarter" idx="3"/>
          </p:nvPr>
        </p:nvSpPr>
        <p:spPr bwMode="auto">
          <a:xfrm>
            <a:off x="680998" y="4723449"/>
            <a:ext cx="5443620" cy="4474845"/>
          </a:xfrm>
          <a:prstGeom prst="rect">
            <a:avLst/>
          </a:prstGeom>
          <a:noFill/>
          <a:ln w="9525">
            <a:noFill/>
            <a:miter lim="800000"/>
            <a:headEnd/>
            <a:tailEnd/>
          </a:ln>
          <a:effectLst/>
        </p:spPr>
        <p:txBody>
          <a:bodyPr vert="horz" wrap="square" lIns="91568" tIns="45784" rIns="91568" bIns="45784"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8006" name="Rectangle 6"/>
          <p:cNvSpPr>
            <a:spLocks noGrp="1" noChangeArrowheads="1"/>
          </p:cNvSpPr>
          <p:nvPr>
            <p:ph type="ftr" sz="quarter" idx="4"/>
          </p:nvPr>
        </p:nvSpPr>
        <p:spPr bwMode="auto">
          <a:xfrm>
            <a:off x="0" y="9444573"/>
            <a:ext cx="2949172" cy="497205"/>
          </a:xfrm>
          <a:prstGeom prst="rect">
            <a:avLst/>
          </a:prstGeom>
          <a:noFill/>
          <a:ln w="9525">
            <a:noFill/>
            <a:miter lim="800000"/>
            <a:headEnd/>
            <a:tailEnd/>
          </a:ln>
          <a:effectLst/>
        </p:spPr>
        <p:txBody>
          <a:bodyPr vert="horz" wrap="square" lIns="91568" tIns="45784" rIns="91568" bIns="45784" numCol="1" anchor="b" anchorCtr="0" compatLnSpc="1">
            <a:prstTxWarp prst="textNoShape">
              <a:avLst/>
            </a:prstTxWarp>
          </a:bodyPr>
          <a:lstStyle>
            <a:lvl1pPr>
              <a:defRPr sz="1200"/>
            </a:lvl1pPr>
          </a:lstStyle>
          <a:p>
            <a:endParaRPr lang="en-GB" dirty="0"/>
          </a:p>
        </p:txBody>
      </p:sp>
      <p:sp>
        <p:nvSpPr>
          <p:cNvPr id="128007" name="Rectangle 7"/>
          <p:cNvSpPr>
            <a:spLocks noGrp="1" noChangeArrowheads="1"/>
          </p:cNvSpPr>
          <p:nvPr>
            <p:ph type="sldNum" sz="quarter" idx="5"/>
          </p:nvPr>
        </p:nvSpPr>
        <p:spPr bwMode="auto">
          <a:xfrm>
            <a:off x="3854265" y="9444573"/>
            <a:ext cx="2950260" cy="497205"/>
          </a:xfrm>
          <a:prstGeom prst="rect">
            <a:avLst/>
          </a:prstGeom>
          <a:noFill/>
          <a:ln w="9525">
            <a:noFill/>
            <a:miter lim="800000"/>
            <a:headEnd/>
            <a:tailEnd/>
          </a:ln>
          <a:effectLst/>
        </p:spPr>
        <p:txBody>
          <a:bodyPr vert="horz" wrap="square" lIns="91568" tIns="45784" rIns="91568" bIns="45784" numCol="1" anchor="b" anchorCtr="0" compatLnSpc="1">
            <a:prstTxWarp prst="textNoShape">
              <a:avLst/>
            </a:prstTxWarp>
          </a:bodyPr>
          <a:lstStyle>
            <a:lvl1pPr algn="r">
              <a:defRPr sz="1200"/>
            </a:lvl1pPr>
          </a:lstStyle>
          <a:p>
            <a:fld id="{DD86776C-5F8F-4920-80ED-BCC9957D7BBE}" type="slidenum">
              <a:rPr lang="en-GB"/>
              <a:pPr/>
              <a:t>‹#›</a:t>
            </a:fld>
            <a:endParaRPr lang="en-GB" dirty="0"/>
          </a:p>
        </p:txBody>
      </p:sp>
    </p:spTree>
    <p:extLst>
      <p:ext uri="{BB962C8B-B14F-4D97-AF65-F5344CB8AC3E}">
        <p14:creationId xmlns:p14="http://schemas.microsoft.com/office/powerpoint/2010/main" val="4166986418"/>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2800" kern="1200">
        <a:solidFill>
          <a:schemeClr val="tx1"/>
        </a:solidFill>
        <a:latin typeface="Arial" charset="0"/>
        <a:ea typeface="+mn-ea"/>
        <a:cs typeface="Arial" charset="0"/>
      </a:defRPr>
    </a:lvl1pPr>
    <a:lvl2pPr marL="1088627" algn="l" rtl="0" fontAlgn="base">
      <a:spcBef>
        <a:spcPct val="30000"/>
      </a:spcBef>
      <a:spcAft>
        <a:spcPct val="0"/>
      </a:spcAft>
      <a:defRPr sz="2800" kern="1200">
        <a:solidFill>
          <a:schemeClr val="tx1"/>
        </a:solidFill>
        <a:latin typeface="Arial" charset="0"/>
        <a:ea typeface="+mn-ea"/>
        <a:cs typeface="Arial" charset="0"/>
      </a:defRPr>
    </a:lvl2pPr>
    <a:lvl3pPr marL="2177252" algn="l" rtl="0" fontAlgn="base">
      <a:spcBef>
        <a:spcPct val="30000"/>
      </a:spcBef>
      <a:spcAft>
        <a:spcPct val="0"/>
      </a:spcAft>
      <a:defRPr sz="2800" kern="1200">
        <a:solidFill>
          <a:schemeClr val="tx1"/>
        </a:solidFill>
        <a:latin typeface="Arial" charset="0"/>
        <a:ea typeface="+mn-ea"/>
        <a:cs typeface="Arial" charset="0"/>
      </a:defRPr>
    </a:lvl3pPr>
    <a:lvl4pPr marL="3265879" algn="l" rtl="0" fontAlgn="base">
      <a:spcBef>
        <a:spcPct val="30000"/>
      </a:spcBef>
      <a:spcAft>
        <a:spcPct val="0"/>
      </a:spcAft>
      <a:defRPr sz="2800" kern="1200">
        <a:solidFill>
          <a:schemeClr val="tx1"/>
        </a:solidFill>
        <a:latin typeface="Arial" charset="0"/>
        <a:ea typeface="+mn-ea"/>
        <a:cs typeface="Arial" charset="0"/>
      </a:defRPr>
    </a:lvl4pPr>
    <a:lvl5pPr marL="4354505" algn="l" rtl="0" fontAlgn="base">
      <a:spcBef>
        <a:spcPct val="30000"/>
      </a:spcBef>
      <a:spcAft>
        <a:spcPct val="0"/>
      </a:spcAft>
      <a:defRPr sz="2800" kern="1200">
        <a:solidFill>
          <a:schemeClr val="tx1"/>
        </a:solidFill>
        <a:latin typeface="Arial" charset="0"/>
        <a:ea typeface="+mn-ea"/>
        <a:cs typeface="Arial" charset="0"/>
      </a:defRPr>
    </a:lvl5pPr>
    <a:lvl6pPr marL="5443132" algn="l" defTabSz="2177252" rtl="0" eaLnBrk="1" latinLnBrk="0" hangingPunct="1">
      <a:defRPr sz="2800" kern="1200">
        <a:solidFill>
          <a:schemeClr val="tx1"/>
        </a:solidFill>
        <a:latin typeface="+mn-lt"/>
        <a:ea typeface="+mn-ea"/>
        <a:cs typeface="+mn-cs"/>
      </a:defRPr>
    </a:lvl6pPr>
    <a:lvl7pPr marL="6531757" algn="l" defTabSz="2177252" rtl="0" eaLnBrk="1" latinLnBrk="0" hangingPunct="1">
      <a:defRPr sz="2800" kern="1200">
        <a:solidFill>
          <a:schemeClr val="tx1"/>
        </a:solidFill>
        <a:latin typeface="+mn-lt"/>
        <a:ea typeface="+mn-ea"/>
        <a:cs typeface="+mn-cs"/>
      </a:defRPr>
    </a:lvl7pPr>
    <a:lvl8pPr marL="7620384" algn="l" defTabSz="2177252" rtl="0" eaLnBrk="1" latinLnBrk="0" hangingPunct="1">
      <a:defRPr sz="2800" kern="1200">
        <a:solidFill>
          <a:schemeClr val="tx1"/>
        </a:solidFill>
        <a:latin typeface="+mn-lt"/>
        <a:ea typeface="+mn-ea"/>
        <a:cs typeface="+mn-cs"/>
      </a:defRPr>
    </a:lvl8pPr>
    <a:lvl9pPr marL="8709010" algn="l" defTabSz="2177252" rtl="0" eaLnBrk="1" latinLnBrk="0" hangingPunct="1">
      <a:defRPr sz="2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746125"/>
            <a:ext cx="4973637" cy="372903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D86776C-5F8F-4920-80ED-BCC9957D7BBE}" type="slidenum">
              <a:rPr lang="en-GB" smtClean="0"/>
              <a:pPr/>
              <a:t>1</a:t>
            </a:fld>
            <a:endParaRPr lang="en-GB" dirty="0"/>
          </a:p>
        </p:txBody>
      </p:sp>
    </p:spTree>
    <p:extLst>
      <p:ext uri="{BB962C8B-B14F-4D97-AF65-F5344CB8AC3E}">
        <p14:creationId xmlns:p14="http://schemas.microsoft.com/office/powerpoint/2010/main" val="2866038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746125"/>
            <a:ext cx="4973637" cy="3729038"/>
          </a:xfrm>
        </p:spPr>
      </p:sp>
      <p:sp>
        <p:nvSpPr>
          <p:cNvPr id="3" name="Notes Placeholder 2"/>
          <p:cNvSpPr>
            <a:spLocks noGrp="1"/>
          </p:cNvSpPr>
          <p:nvPr>
            <p:ph type="body" idx="1"/>
          </p:nvPr>
        </p:nvSpPr>
        <p:spPr/>
        <p:txBody>
          <a:bodyPr/>
          <a:lstStyle/>
          <a:p>
            <a:r>
              <a:rPr lang="en-GB" dirty="0"/>
              <a:t>Should</a:t>
            </a:r>
            <a:r>
              <a:rPr lang="en-GB" baseline="0" dirty="0"/>
              <a:t> we do this as a poll question or just open it up for open comments from the audience? </a:t>
            </a:r>
            <a:endParaRPr lang="en-GB" dirty="0"/>
          </a:p>
        </p:txBody>
      </p:sp>
      <p:sp>
        <p:nvSpPr>
          <p:cNvPr id="4" name="Slide Number Placeholder 3"/>
          <p:cNvSpPr>
            <a:spLocks noGrp="1"/>
          </p:cNvSpPr>
          <p:nvPr>
            <p:ph type="sldNum" sz="quarter" idx="10"/>
          </p:nvPr>
        </p:nvSpPr>
        <p:spPr/>
        <p:txBody>
          <a:bodyPr/>
          <a:lstStyle/>
          <a:p>
            <a:fld id="{DD86776C-5F8F-4920-80ED-BCC9957D7BBE}" type="slidenum">
              <a:rPr lang="en-GB" smtClean="0"/>
              <a:pPr/>
              <a:t>10</a:t>
            </a:fld>
            <a:endParaRPr lang="en-GB" dirty="0"/>
          </a:p>
        </p:txBody>
      </p:sp>
    </p:spTree>
    <p:extLst>
      <p:ext uri="{BB962C8B-B14F-4D97-AF65-F5344CB8AC3E}">
        <p14:creationId xmlns:p14="http://schemas.microsoft.com/office/powerpoint/2010/main" val="2180431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PlaceHolder 1"/>
          <p:cNvSpPr>
            <a:spLocks noGrp="1"/>
          </p:cNvSpPr>
          <p:nvPr>
            <p:ph type="body"/>
          </p:nvPr>
        </p:nvSpPr>
        <p:spPr>
          <a:xfrm>
            <a:off x="469953" y="6356789"/>
            <a:ext cx="3759376" cy="6021695"/>
          </a:xfrm>
          <a:prstGeom prst="rect">
            <a:avLst/>
          </a:prstGeom>
        </p:spPr>
        <p:txBody>
          <a:bodyPr/>
          <a:lstStyle/>
          <a:p>
            <a:endParaRPr/>
          </a:p>
        </p:txBody>
      </p:sp>
      <p:sp>
        <p:nvSpPr>
          <p:cNvPr id="117" name="TextShape 2"/>
          <p:cNvSpPr txBox="1"/>
          <p:nvPr/>
        </p:nvSpPr>
        <p:spPr>
          <a:xfrm>
            <a:off x="2662079" y="12711471"/>
            <a:ext cx="2036216" cy="668609"/>
          </a:xfrm>
          <a:prstGeom prst="rect">
            <a:avLst/>
          </a:prstGeom>
        </p:spPr>
        <p:txBody>
          <a:bodyPr lIns="91568" tIns="45784" rIns="91568" bIns="45784" anchor="b"/>
          <a:lstStyle/>
          <a:p>
            <a:pPr algn="r" defTabSz="915680" fontAlgn="auto">
              <a:spcBef>
                <a:spcPts val="0"/>
              </a:spcBef>
              <a:spcAft>
                <a:spcPts val="0"/>
              </a:spcAft>
              <a:defRPr/>
            </a:pPr>
            <a:fld id="{23226406-1909-4065-A3F6-8F32568BE725}" type="slidenum">
              <a:rPr lang="en-GB" sz="1200">
                <a:solidFill>
                  <a:prstClr val="black"/>
                </a:solidFill>
                <a:latin typeface="Arial"/>
                <a:ea typeface="ヒラギノ角ゴ Pro W3"/>
              </a:rPr>
              <a:pPr algn="r" defTabSz="915680" fontAlgn="auto">
                <a:spcBef>
                  <a:spcPts val="0"/>
                </a:spcBef>
                <a:spcAft>
                  <a:spcPts val="0"/>
                </a:spcAft>
                <a:defRPr/>
              </a:pPr>
              <a:t>11</a:t>
            </a:fld>
            <a:endParaRPr>
              <a:solidFill>
                <a:prstClr val="black"/>
              </a:solidFill>
              <a:latin typeface="Arial"/>
            </a:endParaRPr>
          </a:p>
        </p:txBody>
      </p:sp>
    </p:spTree>
    <p:extLst>
      <p:ext uri="{BB962C8B-B14F-4D97-AF65-F5344CB8AC3E}">
        <p14:creationId xmlns:p14="http://schemas.microsoft.com/office/powerpoint/2010/main" val="2738195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PlaceHolder 1"/>
          <p:cNvSpPr>
            <a:spLocks noGrp="1"/>
          </p:cNvSpPr>
          <p:nvPr>
            <p:ph type="body"/>
          </p:nvPr>
        </p:nvSpPr>
        <p:spPr>
          <a:xfrm>
            <a:off x="469953" y="6356789"/>
            <a:ext cx="3759376" cy="6021695"/>
          </a:xfrm>
          <a:prstGeom prst="rect">
            <a:avLst/>
          </a:prstGeom>
        </p:spPr>
        <p:txBody>
          <a:bodyPr/>
          <a:lstStyle/>
          <a:p>
            <a:endParaRPr/>
          </a:p>
        </p:txBody>
      </p:sp>
      <p:sp>
        <p:nvSpPr>
          <p:cNvPr id="117" name="TextShape 2"/>
          <p:cNvSpPr txBox="1"/>
          <p:nvPr/>
        </p:nvSpPr>
        <p:spPr>
          <a:xfrm>
            <a:off x="2662079" y="12711471"/>
            <a:ext cx="2036216" cy="668609"/>
          </a:xfrm>
          <a:prstGeom prst="rect">
            <a:avLst/>
          </a:prstGeom>
        </p:spPr>
        <p:txBody>
          <a:bodyPr lIns="91568" tIns="45784" rIns="91568" bIns="45784" anchor="b"/>
          <a:lstStyle/>
          <a:p>
            <a:pPr algn="r" defTabSz="915680" fontAlgn="auto">
              <a:spcBef>
                <a:spcPts val="0"/>
              </a:spcBef>
              <a:spcAft>
                <a:spcPts val="0"/>
              </a:spcAft>
              <a:defRPr/>
            </a:pPr>
            <a:fld id="{23226406-1909-4065-A3F6-8F32568BE725}" type="slidenum">
              <a:rPr lang="en-GB" sz="1200">
                <a:solidFill>
                  <a:prstClr val="black"/>
                </a:solidFill>
                <a:latin typeface="Arial"/>
                <a:ea typeface="ヒラギノ角ゴ Pro W3"/>
              </a:rPr>
              <a:pPr algn="r" defTabSz="915680" fontAlgn="auto">
                <a:spcBef>
                  <a:spcPts val="0"/>
                </a:spcBef>
                <a:spcAft>
                  <a:spcPts val="0"/>
                </a:spcAft>
                <a:defRPr/>
              </a:pPr>
              <a:t>12</a:t>
            </a:fld>
            <a:endParaRPr>
              <a:solidFill>
                <a:prstClr val="black"/>
              </a:solidFill>
              <a:latin typeface="Arial"/>
            </a:endParaRPr>
          </a:p>
        </p:txBody>
      </p:sp>
    </p:spTree>
    <p:extLst>
      <p:ext uri="{BB962C8B-B14F-4D97-AF65-F5344CB8AC3E}">
        <p14:creationId xmlns:p14="http://schemas.microsoft.com/office/powerpoint/2010/main" val="35107842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PlaceHolder 1"/>
          <p:cNvSpPr>
            <a:spLocks noGrp="1"/>
          </p:cNvSpPr>
          <p:nvPr>
            <p:ph type="body"/>
          </p:nvPr>
        </p:nvSpPr>
        <p:spPr>
          <a:xfrm>
            <a:off x="469953" y="6356789"/>
            <a:ext cx="3759376" cy="6021695"/>
          </a:xfrm>
          <a:prstGeom prst="rect">
            <a:avLst/>
          </a:prstGeom>
        </p:spPr>
        <p:txBody>
          <a:bodyPr/>
          <a:lstStyle/>
          <a:p>
            <a:endParaRPr/>
          </a:p>
        </p:txBody>
      </p:sp>
      <p:sp>
        <p:nvSpPr>
          <p:cNvPr id="117" name="TextShape 2"/>
          <p:cNvSpPr txBox="1"/>
          <p:nvPr/>
        </p:nvSpPr>
        <p:spPr>
          <a:xfrm>
            <a:off x="2662079" y="12711471"/>
            <a:ext cx="2036216" cy="668609"/>
          </a:xfrm>
          <a:prstGeom prst="rect">
            <a:avLst/>
          </a:prstGeom>
        </p:spPr>
        <p:txBody>
          <a:bodyPr lIns="91568" tIns="45784" rIns="91568" bIns="45784" anchor="b"/>
          <a:lstStyle/>
          <a:p>
            <a:pPr algn="r" defTabSz="915680" fontAlgn="auto">
              <a:spcBef>
                <a:spcPts val="0"/>
              </a:spcBef>
              <a:spcAft>
                <a:spcPts val="0"/>
              </a:spcAft>
              <a:defRPr/>
            </a:pPr>
            <a:fld id="{23226406-1909-4065-A3F6-8F32568BE725}" type="slidenum">
              <a:rPr lang="en-GB" sz="1200">
                <a:solidFill>
                  <a:prstClr val="black"/>
                </a:solidFill>
                <a:latin typeface="Arial"/>
                <a:ea typeface="ヒラギノ角ゴ Pro W3"/>
              </a:rPr>
              <a:pPr algn="r" defTabSz="915680" fontAlgn="auto">
                <a:spcBef>
                  <a:spcPts val="0"/>
                </a:spcBef>
                <a:spcAft>
                  <a:spcPts val="0"/>
                </a:spcAft>
                <a:defRPr/>
              </a:pPr>
              <a:t>13</a:t>
            </a:fld>
            <a:endParaRPr>
              <a:solidFill>
                <a:prstClr val="black"/>
              </a:solidFill>
              <a:latin typeface="Arial"/>
            </a:endParaRPr>
          </a:p>
        </p:txBody>
      </p:sp>
    </p:spTree>
    <p:extLst>
      <p:ext uri="{BB962C8B-B14F-4D97-AF65-F5344CB8AC3E}">
        <p14:creationId xmlns:p14="http://schemas.microsoft.com/office/powerpoint/2010/main" val="570641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PlaceHolder 1"/>
          <p:cNvSpPr>
            <a:spLocks noGrp="1"/>
          </p:cNvSpPr>
          <p:nvPr>
            <p:ph type="body"/>
          </p:nvPr>
        </p:nvSpPr>
        <p:spPr>
          <a:xfrm>
            <a:off x="469953" y="6356789"/>
            <a:ext cx="3759376" cy="6021695"/>
          </a:xfrm>
          <a:prstGeom prst="rect">
            <a:avLst/>
          </a:prstGeom>
        </p:spPr>
        <p:txBody>
          <a:bodyPr/>
          <a:lstStyle/>
          <a:p>
            <a:endParaRPr/>
          </a:p>
        </p:txBody>
      </p:sp>
      <p:sp>
        <p:nvSpPr>
          <p:cNvPr id="117" name="TextShape 2"/>
          <p:cNvSpPr txBox="1"/>
          <p:nvPr/>
        </p:nvSpPr>
        <p:spPr>
          <a:xfrm>
            <a:off x="2662079" y="12711471"/>
            <a:ext cx="2036216" cy="668609"/>
          </a:xfrm>
          <a:prstGeom prst="rect">
            <a:avLst/>
          </a:prstGeom>
        </p:spPr>
        <p:txBody>
          <a:bodyPr lIns="91568" tIns="45784" rIns="91568" bIns="45784" anchor="b"/>
          <a:lstStyle/>
          <a:p>
            <a:pPr algn="r" defTabSz="915680" fontAlgn="auto">
              <a:spcBef>
                <a:spcPts val="0"/>
              </a:spcBef>
              <a:spcAft>
                <a:spcPts val="0"/>
              </a:spcAft>
              <a:defRPr/>
            </a:pPr>
            <a:fld id="{23226406-1909-4065-A3F6-8F32568BE725}" type="slidenum">
              <a:rPr lang="en-GB" sz="1200">
                <a:solidFill>
                  <a:prstClr val="black"/>
                </a:solidFill>
                <a:latin typeface="Arial"/>
                <a:ea typeface="ヒラギノ角ゴ Pro W3"/>
              </a:rPr>
              <a:pPr algn="r" defTabSz="915680" fontAlgn="auto">
                <a:spcBef>
                  <a:spcPts val="0"/>
                </a:spcBef>
                <a:spcAft>
                  <a:spcPts val="0"/>
                </a:spcAft>
                <a:defRPr/>
              </a:pPr>
              <a:t>14</a:t>
            </a:fld>
            <a:endParaRPr>
              <a:solidFill>
                <a:prstClr val="black"/>
              </a:solidFill>
              <a:latin typeface="Arial"/>
            </a:endParaRPr>
          </a:p>
        </p:txBody>
      </p:sp>
    </p:spTree>
    <p:extLst>
      <p:ext uri="{BB962C8B-B14F-4D97-AF65-F5344CB8AC3E}">
        <p14:creationId xmlns:p14="http://schemas.microsoft.com/office/powerpoint/2010/main" val="1479208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PlaceHolder 1"/>
          <p:cNvSpPr>
            <a:spLocks noGrp="1"/>
          </p:cNvSpPr>
          <p:nvPr>
            <p:ph type="body"/>
          </p:nvPr>
        </p:nvSpPr>
        <p:spPr>
          <a:xfrm>
            <a:off x="469953" y="6356789"/>
            <a:ext cx="3759376" cy="6021695"/>
          </a:xfrm>
          <a:prstGeom prst="rect">
            <a:avLst/>
          </a:prstGeom>
        </p:spPr>
        <p:txBody>
          <a:bodyPr/>
          <a:lstStyle/>
          <a:p>
            <a:endParaRPr/>
          </a:p>
        </p:txBody>
      </p:sp>
      <p:sp>
        <p:nvSpPr>
          <p:cNvPr id="117" name="TextShape 2"/>
          <p:cNvSpPr txBox="1"/>
          <p:nvPr/>
        </p:nvSpPr>
        <p:spPr>
          <a:xfrm>
            <a:off x="2662079" y="12711471"/>
            <a:ext cx="2036216" cy="668609"/>
          </a:xfrm>
          <a:prstGeom prst="rect">
            <a:avLst/>
          </a:prstGeom>
        </p:spPr>
        <p:txBody>
          <a:bodyPr lIns="91568" tIns="45784" rIns="91568" bIns="45784" anchor="b"/>
          <a:lstStyle/>
          <a:p>
            <a:pPr algn="r" defTabSz="915680" fontAlgn="auto">
              <a:spcBef>
                <a:spcPts val="0"/>
              </a:spcBef>
              <a:spcAft>
                <a:spcPts val="0"/>
              </a:spcAft>
              <a:defRPr/>
            </a:pPr>
            <a:fld id="{23226406-1909-4065-A3F6-8F32568BE725}" type="slidenum">
              <a:rPr lang="en-GB" sz="1200">
                <a:solidFill>
                  <a:prstClr val="black"/>
                </a:solidFill>
                <a:latin typeface="Arial"/>
                <a:ea typeface="ヒラギノ角ゴ Pro W3"/>
              </a:rPr>
              <a:pPr algn="r" defTabSz="915680" fontAlgn="auto">
                <a:spcBef>
                  <a:spcPts val="0"/>
                </a:spcBef>
                <a:spcAft>
                  <a:spcPts val="0"/>
                </a:spcAft>
                <a:defRPr/>
              </a:pPr>
              <a:t>15</a:t>
            </a:fld>
            <a:endParaRPr>
              <a:solidFill>
                <a:prstClr val="black"/>
              </a:solidFill>
              <a:latin typeface="Arial"/>
            </a:endParaRPr>
          </a:p>
        </p:txBody>
      </p:sp>
    </p:spTree>
    <p:extLst>
      <p:ext uri="{BB962C8B-B14F-4D97-AF65-F5344CB8AC3E}">
        <p14:creationId xmlns:p14="http://schemas.microsoft.com/office/powerpoint/2010/main" val="25591576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PlaceHolder 1"/>
          <p:cNvSpPr>
            <a:spLocks noGrp="1"/>
          </p:cNvSpPr>
          <p:nvPr>
            <p:ph type="body"/>
          </p:nvPr>
        </p:nvSpPr>
        <p:spPr>
          <a:xfrm>
            <a:off x="469953" y="6356789"/>
            <a:ext cx="3759376" cy="6021695"/>
          </a:xfrm>
          <a:prstGeom prst="rect">
            <a:avLst/>
          </a:prstGeom>
        </p:spPr>
        <p:txBody>
          <a:bodyPr/>
          <a:lstStyle/>
          <a:p>
            <a:endParaRPr/>
          </a:p>
        </p:txBody>
      </p:sp>
      <p:sp>
        <p:nvSpPr>
          <p:cNvPr id="117" name="TextShape 2"/>
          <p:cNvSpPr txBox="1"/>
          <p:nvPr/>
        </p:nvSpPr>
        <p:spPr>
          <a:xfrm>
            <a:off x="2662079" y="12711471"/>
            <a:ext cx="2036216" cy="668609"/>
          </a:xfrm>
          <a:prstGeom prst="rect">
            <a:avLst/>
          </a:prstGeom>
        </p:spPr>
        <p:txBody>
          <a:bodyPr lIns="91568" tIns="45784" rIns="91568" bIns="45784" anchor="b"/>
          <a:lstStyle/>
          <a:p>
            <a:pPr algn="r" defTabSz="915680" fontAlgn="auto">
              <a:spcBef>
                <a:spcPts val="0"/>
              </a:spcBef>
              <a:spcAft>
                <a:spcPts val="0"/>
              </a:spcAft>
              <a:defRPr/>
            </a:pPr>
            <a:fld id="{23226406-1909-4065-A3F6-8F32568BE725}" type="slidenum">
              <a:rPr lang="en-GB" sz="1200">
                <a:solidFill>
                  <a:prstClr val="black"/>
                </a:solidFill>
                <a:latin typeface="Arial"/>
                <a:ea typeface="ヒラギノ角ゴ Pro W3"/>
              </a:rPr>
              <a:pPr algn="r" defTabSz="915680" fontAlgn="auto">
                <a:spcBef>
                  <a:spcPts val="0"/>
                </a:spcBef>
                <a:spcAft>
                  <a:spcPts val="0"/>
                </a:spcAft>
                <a:defRPr/>
              </a:pPr>
              <a:t>16</a:t>
            </a:fld>
            <a:endParaRPr>
              <a:solidFill>
                <a:prstClr val="black"/>
              </a:solidFill>
              <a:latin typeface="Arial"/>
            </a:endParaRPr>
          </a:p>
        </p:txBody>
      </p:sp>
    </p:spTree>
    <p:extLst>
      <p:ext uri="{BB962C8B-B14F-4D97-AF65-F5344CB8AC3E}">
        <p14:creationId xmlns:p14="http://schemas.microsoft.com/office/powerpoint/2010/main" val="18804362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PlaceHolder 1"/>
          <p:cNvSpPr>
            <a:spLocks noGrp="1"/>
          </p:cNvSpPr>
          <p:nvPr>
            <p:ph type="body"/>
          </p:nvPr>
        </p:nvSpPr>
        <p:spPr>
          <a:xfrm>
            <a:off x="469953" y="6356789"/>
            <a:ext cx="3759376" cy="6021695"/>
          </a:xfrm>
          <a:prstGeom prst="rect">
            <a:avLst/>
          </a:prstGeom>
        </p:spPr>
        <p:txBody>
          <a:bodyPr/>
          <a:lstStyle/>
          <a:p>
            <a:endParaRPr/>
          </a:p>
        </p:txBody>
      </p:sp>
      <p:sp>
        <p:nvSpPr>
          <p:cNvPr id="117" name="TextShape 2"/>
          <p:cNvSpPr txBox="1"/>
          <p:nvPr/>
        </p:nvSpPr>
        <p:spPr>
          <a:xfrm>
            <a:off x="2662079" y="12711471"/>
            <a:ext cx="2036216" cy="668609"/>
          </a:xfrm>
          <a:prstGeom prst="rect">
            <a:avLst/>
          </a:prstGeom>
        </p:spPr>
        <p:txBody>
          <a:bodyPr lIns="91568" tIns="45784" rIns="91568" bIns="45784" anchor="b"/>
          <a:lstStyle/>
          <a:p>
            <a:pPr algn="r" defTabSz="915680" fontAlgn="auto">
              <a:spcBef>
                <a:spcPts val="0"/>
              </a:spcBef>
              <a:spcAft>
                <a:spcPts val="0"/>
              </a:spcAft>
              <a:defRPr/>
            </a:pPr>
            <a:fld id="{23226406-1909-4065-A3F6-8F32568BE725}" type="slidenum">
              <a:rPr lang="en-GB" sz="1200">
                <a:solidFill>
                  <a:prstClr val="black"/>
                </a:solidFill>
                <a:latin typeface="Arial"/>
                <a:ea typeface="ヒラギノ角ゴ Pro W3"/>
              </a:rPr>
              <a:pPr algn="r" defTabSz="915680" fontAlgn="auto">
                <a:spcBef>
                  <a:spcPts val="0"/>
                </a:spcBef>
                <a:spcAft>
                  <a:spcPts val="0"/>
                </a:spcAft>
                <a:defRPr/>
              </a:pPr>
              <a:t>17</a:t>
            </a:fld>
            <a:endParaRPr>
              <a:solidFill>
                <a:prstClr val="black"/>
              </a:solidFill>
              <a:latin typeface="Arial"/>
            </a:endParaRPr>
          </a:p>
        </p:txBody>
      </p:sp>
    </p:spTree>
    <p:extLst>
      <p:ext uri="{BB962C8B-B14F-4D97-AF65-F5344CB8AC3E}">
        <p14:creationId xmlns:p14="http://schemas.microsoft.com/office/powerpoint/2010/main" val="698630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PlaceHolder 1"/>
          <p:cNvSpPr>
            <a:spLocks noGrp="1"/>
          </p:cNvSpPr>
          <p:nvPr>
            <p:ph type="body"/>
          </p:nvPr>
        </p:nvSpPr>
        <p:spPr>
          <a:xfrm>
            <a:off x="469953" y="6356789"/>
            <a:ext cx="3759376" cy="6021695"/>
          </a:xfrm>
          <a:prstGeom prst="rect">
            <a:avLst/>
          </a:prstGeom>
        </p:spPr>
        <p:txBody>
          <a:bodyPr/>
          <a:lstStyle/>
          <a:p>
            <a:endParaRPr/>
          </a:p>
        </p:txBody>
      </p:sp>
      <p:sp>
        <p:nvSpPr>
          <p:cNvPr id="117" name="TextShape 2"/>
          <p:cNvSpPr txBox="1"/>
          <p:nvPr/>
        </p:nvSpPr>
        <p:spPr>
          <a:xfrm>
            <a:off x="2662079" y="12711471"/>
            <a:ext cx="2036216" cy="668609"/>
          </a:xfrm>
          <a:prstGeom prst="rect">
            <a:avLst/>
          </a:prstGeom>
        </p:spPr>
        <p:txBody>
          <a:bodyPr lIns="91568" tIns="45784" rIns="91568" bIns="45784" anchor="b"/>
          <a:lstStyle/>
          <a:p>
            <a:pPr algn="r" defTabSz="915680" fontAlgn="auto">
              <a:spcBef>
                <a:spcPts val="0"/>
              </a:spcBef>
              <a:spcAft>
                <a:spcPts val="0"/>
              </a:spcAft>
              <a:defRPr/>
            </a:pPr>
            <a:fld id="{23226406-1909-4065-A3F6-8F32568BE725}" type="slidenum">
              <a:rPr lang="en-GB" sz="1200">
                <a:solidFill>
                  <a:prstClr val="black"/>
                </a:solidFill>
                <a:latin typeface="Arial"/>
                <a:ea typeface="ヒラギノ角ゴ Pro W3"/>
              </a:rPr>
              <a:pPr algn="r" defTabSz="915680" fontAlgn="auto">
                <a:spcBef>
                  <a:spcPts val="0"/>
                </a:spcBef>
                <a:spcAft>
                  <a:spcPts val="0"/>
                </a:spcAft>
                <a:defRPr/>
              </a:pPr>
              <a:t>18</a:t>
            </a:fld>
            <a:endParaRPr>
              <a:solidFill>
                <a:prstClr val="black"/>
              </a:solidFill>
              <a:latin typeface="Arial"/>
            </a:endParaRPr>
          </a:p>
        </p:txBody>
      </p:sp>
    </p:spTree>
    <p:extLst>
      <p:ext uri="{BB962C8B-B14F-4D97-AF65-F5344CB8AC3E}">
        <p14:creationId xmlns:p14="http://schemas.microsoft.com/office/powerpoint/2010/main" val="26400803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PlaceHolder 1"/>
          <p:cNvSpPr>
            <a:spLocks noGrp="1"/>
          </p:cNvSpPr>
          <p:nvPr>
            <p:ph type="body"/>
          </p:nvPr>
        </p:nvSpPr>
        <p:spPr>
          <a:xfrm>
            <a:off x="469953" y="6356789"/>
            <a:ext cx="3759376" cy="6021695"/>
          </a:xfrm>
          <a:prstGeom prst="rect">
            <a:avLst/>
          </a:prstGeom>
        </p:spPr>
        <p:txBody>
          <a:bodyPr/>
          <a:lstStyle/>
          <a:p>
            <a:endParaRPr/>
          </a:p>
        </p:txBody>
      </p:sp>
      <p:sp>
        <p:nvSpPr>
          <p:cNvPr id="117" name="TextShape 2"/>
          <p:cNvSpPr txBox="1"/>
          <p:nvPr/>
        </p:nvSpPr>
        <p:spPr>
          <a:xfrm>
            <a:off x="2662079" y="12711471"/>
            <a:ext cx="2036216" cy="668609"/>
          </a:xfrm>
          <a:prstGeom prst="rect">
            <a:avLst/>
          </a:prstGeom>
        </p:spPr>
        <p:txBody>
          <a:bodyPr lIns="91568" tIns="45784" rIns="91568" bIns="45784" anchor="b"/>
          <a:lstStyle/>
          <a:p>
            <a:pPr algn="r" defTabSz="915680" fontAlgn="auto">
              <a:spcBef>
                <a:spcPts val="0"/>
              </a:spcBef>
              <a:spcAft>
                <a:spcPts val="0"/>
              </a:spcAft>
              <a:defRPr/>
            </a:pPr>
            <a:fld id="{23226406-1909-4065-A3F6-8F32568BE725}" type="slidenum">
              <a:rPr lang="en-GB" sz="1200">
                <a:solidFill>
                  <a:prstClr val="black"/>
                </a:solidFill>
                <a:latin typeface="Arial"/>
                <a:ea typeface="ヒラギノ角ゴ Pro W3"/>
              </a:rPr>
              <a:pPr algn="r" defTabSz="915680" fontAlgn="auto">
                <a:spcBef>
                  <a:spcPts val="0"/>
                </a:spcBef>
                <a:spcAft>
                  <a:spcPts val="0"/>
                </a:spcAft>
                <a:defRPr/>
              </a:pPr>
              <a:t>19</a:t>
            </a:fld>
            <a:endParaRPr>
              <a:solidFill>
                <a:prstClr val="black"/>
              </a:solidFill>
              <a:latin typeface="Arial"/>
            </a:endParaRPr>
          </a:p>
        </p:txBody>
      </p:sp>
    </p:spTree>
    <p:extLst>
      <p:ext uri="{BB962C8B-B14F-4D97-AF65-F5344CB8AC3E}">
        <p14:creationId xmlns:p14="http://schemas.microsoft.com/office/powerpoint/2010/main" val="1136147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746125"/>
            <a:ext cx="4973637" cy="3729038"/>
          </a:xfrm>
        </p:spPr>
      </p:sp>
      <p:sp>
        <p:nvSpPr>
          <p:cNvPr id="3" name="Notes Placeholder 2"/>
          <p:cNvSpPr>
            <a:spLocks noGrp="1"/>
          </p:cNvSpPr>
          <p:nvPr>
            <p:ph type="body" idx="1"/>
          </p:nvPr>
        </p:nvSpPr>
        <p:spPr/>
        <p:txBody>
          <a:bodyPr/>
          <a:lstStyle/>
          <a:p>
            <a:r>
              <a:rPr lang="en-GB" b="1" dirty="0"/>
              <a:t>KE</a:t>
            </a:r>
            <a:r>
              <a:rPr lang="en-GB" dirty="0"/>
              <a:t> – so in terms of structuring</a:t>
            </a:r>
            <a:r>
              <a:rPr lang="en-GB" baseline="0" dirty="0"/>
              <a:t> this session we will have 4 key elements</a:t>
            </a:r>
          </a:p>
          <a:p>
            <a:pPr marL="515070" indent="-515070">
              <a:buFont typeface="+mj-lt"/>
              <a:buAutoNum type="arabicPeriod"/>
            </a:pPr>
            <a:r>
              <a:rPr lang="en-GB" baseline="0" dirty="0"/>
              <a:t>We’re going to share with you the reasons that ILM and EMCC (UK) have come together in this way, we’ll hear from Rita and Sarah in particular here</a:t>
            </a:r>
          </a:p>
          <a:p>
            <a:pPr marL="515070" indent="-515070" defTabSz="915680">
              <a:buFont typeface="+mj-lt"/>
              <a:buAutoNum type="arabicPeriod"/>
              <a:defRPr/>
            </a:pPr>
            <a:r>
              <a:rPr lang="en-GB" baseline="0" dirty="0"/>
              <a:t>Then David will share his </a:t>
            </a:r>
            <a:r>
              <a:rPr lang="en-GB" dirty="0"/>
              <a:t>insight into what makes high performing teams particularly as we move more from individual to team interventions </a:t>
            </a:r>
          </a:p>
          <a:p>
            <a:pPr marL="515070" indent="-515070" defTabSz="915680">
              <a:buFont typeface="+mj-lt"/>
              <a:buAutoNum type="arabicPeriod"/>
              <a:defRPr/>
            </a:pPr>
            <a:r>
              <a:rPr lang="en-GB" dirty="0"/>
              <a:t>Henri</a:t>
            </a:r>
            <a:r>
              <a:rPr lang="en-GB" baseline="0" dirty="0"/>
              <a:t> then will follow on nicely from that with the innovative peer coaching programme that she is leading on within C&amp;G </a:t>
            </a:r>
          </a:p>
          <a:p>
            <a:pPr marL="515070" indent="-515070" defTabSz="915680">
              <a:buFont typeface="+mj-lt"/>
              <a:buAutoNum type="arabicPeriod"/>
              <a:defRPr/>
            </a:pPr>
            <a:r>
              <a:rPr lang="en-GB" baseline="0" dirty="0"/>
              <a:t>And we will conclude with some general discussion around future plans</a:t>
            </a:r>
          </a:p>
          <a:p>
            <a:pPr defTabSz="915680">
              <a:defRPr/>
            </a:pPr>
            <a:r>
              <a:rPr lang="en-GB" baseline="0" dirty="0"/>
              <a:t>Interspersed along the way as we said with some involvement from yourselves with a couple of poll questions</a:t>
            </a:r>
            <a:endParaRPr lang="en-GB" dirty="0"/>
          </a:p>
          <a:p>
            <a:pPr marL="515070" indent="-515070">
              <a:buFont typeface="+mj-lt"/>
              <a:buAutoNum type="arabicPeriod"/>
            </a:pPr>
            <a:endParaRPr lang="en-GB" baseline="0" dirty="0"/>
          </a:p>
          <a:p>
            <a:endParaRPr lang="en-GB" baseline="0" dirty="0"/>
          </a:p>
          <a:p>
            <a:endParaRPr lang="en-GB" baseline="0" dirty="0"/>
          </a:p>
          <a:p>
            <a:pPr defTabSz="915680">
              <a:defRPr/>
            </a:pPr>
            <a:r>
              <a:rPr lang="en-GB" dirty="0"/>
              <a:t>Now Rita if I could come to you first – it seems such a long time ago since we met at a coaching conference and talked about how our organisations might work together so</a:t>
            </a:r>
            <a:r>
              <a:rPr lang="en-GB" baseline="0" dirty="0"/>
              <a:t> if you could start us off with what this means from an EMCC point of view…</a:t>
            </a:r>
            <a:endParaRPr lang="en-GB" dirty="0"/>
          </a:p>
          <a:p>
            <a:endParaRPr lang="en-GB" dirty="0"/>
          </a:p>
        </p:txBody>
      </p:sp>
      <p:sp>
        <p:nvSpPr>
          <p:cNvPr id="4" name="Slide Number Placeholder 3"/>
          <p:cNvSpPr>
            <a:spLocks noGrp="1"/>
          </p:cNvSpPr>
          <p:nvPr>
            <p:ph type="sldNum" sz="quarter" idx="10"/>
          </p:nvPr>
        </p:nvSpPr>
        <p:spPr/>
        <p:txBody>
          <a:bodyPr/>
          <a:lstStyle/>
          <a:p>
            <a:fld id="{DD86776C-5F8F-4920-80ED-BCC9957D7BBE}" type="slidenum">
              <a:rPr lang="en-GB" smtClean="0"/>
              <a:pPr/>
              <a:t>2</a:t>
            </a:fld>
            <a:endParaRPr lang="en-GB" dirty="0"/>
          </a:p>
        </p:txBody>
      </p:sp>
    </p:spTree>
    <p:extLst>
      <p:ext uri="{BB962C8B-B14F-4D97-AF65-F5344CB8AC3E}">
        <p14:creationId xmlns:p14="http://schemas.microsoft.com/office/powerpoint/2010/main" val="1366367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PlaceHolder 1"/>
          <p:cNvSpPr>
            <a:spLocks noGrp="1"/>
          </p:cNvSpPr>
          <p:nvPr>
            <p:ph type="body"/>
          </p:nvPr>
        </p:nvSpPr>
        <p:spPr>
          <a:xfrm>
            <a:off x="469953" y="6356789"/>
            <a:ext cx="3759376" cy="6021695"/>
          </a:xfrm>
          <a:prstGeom prst="rect">
            <a:avLst/>
          </a:prstGeom>
        </p:spPr>
        <p:txBody>
          <a:bodyPr/>
          <a:lstStyle/>
          <a:p>
            <a:endParaRPr/>
          </a:p>
        </p:txBody>
      </p:sp>
      <p:sp>
        <p:nvSpPr>
          <p:cNvPr id="117" name="TextShape 2"/>
          <p:cNvSpPr txBox="1"/>
          <p:nvPr/>
        </p:nvSpPr>
        <p:spPr>
          <a:xfrm>
            <a:off x="2662079" y="12711471"/>
            <a:ext cx="2036216" cy="668609"/>
          </a:xfrm>
          <a:prstGeom prst="rect">
            <a:avLst/>
          </a:prstGeom>
        </p:spPr>
        <p:txBody>
          <a:bodyPr lIns="91568" tIns="45784" rIns="91568" bIns="45784" anchor="b"/>
          <a:lstStyle/>
          <a:p>
            <a:pPr algn="r" defTabSz="915680" fontAlgn="auto">
              <a:spcBef>
                <a:spcPts val="0"/>
              </a:spcBef>
              <a:spcAft>
                <a:spcPts val="0"/>
              </a:spcAft>
              <a:defRPr/>
            </a:pPr>
            <a:fld id="{23226406-1909-4065-A3F6-8F32568BE725}" type="slidenum">
              <a:rPr lang="en-GB" sz="1200">
                <a:solidFill>
                  <a:prstClr val="black"/>
                </a:solidFill>
                <a:latin typeface="Arial"/>
                <a:ea typeface="ヒラギノ角ゴ Pro W3"/>
              </a:rPr>
              <a:pPr algn="r" defTabSz="915680" fontAlgn="auto">
                <a:spcBef>
                  <a:spcPts val="0"/>
                </a:spcBef>
                <a:spcAft>
                  <a:spcPts val="0"/>
                </a:spcAft>
                <a:defRPr/>
              </a:pPr>
              <a:t>20</a:t>
            </a:fld>
            <a:endParaRPr>
              <a:solidFill>
                <a:prstClr val="black"/>
              </a:solidFill>
              <a:latin typeface="Arial"/>
            </a:endParaRPr>
          </a:p>
        </p:txBody>
      </p:sp>
    </p:spTree>
    <p:extLst>
      <p:ext uri="{BB962C8B-B14F-4D97-AF65-F5344CB8AC3E}">
        <p14:creationId xmlns:p14="http://schemas.microsoft.com/office/powerpoint/2010/main" val="36495976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PlaceHolder 1"/>
          <p:cNvSpPr>
            <a:spLocks noGrp="1"/>
          </p:cNvSpPr>
          <p:nvPr>
            <p:ph type="body"/>
          </p:nvPr>
        </p:nvSpPr>
        <p:spPr>
          <a:xfrm>
            <a:off x="469953" y="6356789"/>
            <a:ext cx="3759376" cy="6021695"/>
          </a:xfrm>
          <a:prstGeom prst="rect">
            <a:avLst/>
          </a:prstGeom>
        </p:spPr>
        <p:txBody>
          <a:bodyPr/>
          <a:lstStyle/>
          <a:p>
            <a:endParaRPr/>
          </a:p>
        </p:txBody>
      </p:sp>
      <p:sp>
        <p:nvSpPr>
          <p:cNvPr id="117" name="TextShape 2"/>
          <p:cNvSpPr txBox="1"/>
          <p:nvPr/>
        </p:nvSpPr>
        <p:spPr>
          <a:xfrm>
            <a:off x="2662079" y="12711471"/>
            <a:ext cx="2036216" cy="668609"/>
          </a:xfrm>
          <a:prstGeom prst="rect">
            <a:avLst/>
          </a:prstGeom>
        </p:spPr>
        <p:txBody>
          <a:bodyPr lIns="91568" tIns="45784" rIns="91568" bIns="45784" anchor="b"/>
          <a:lstStyle/>
          <a:p>
            <a:pPr algn="r" defTabSz="915680" fontAlgn="auto">
              <a:spcBef>
                <a:spcPts val="0"/>
              </a:spcBef>
              <a:spcAft>
                <a:spcPts val="0"/>
              </a:spcAft>
              <a:defRPr/>
            </a:pPr>
            <a:fld id="{23226406-1909-4065-A3F6-8F32568BE725}" type="slidenum">
              <a:rPr lang="en-GB" sz="1200">
                <a:solidFill>
                  <a:prstClr val="black"/>
                </a:solidFill>
                <a:latin typeface="Arial"/>
                <a:ea typeface="ヒラギノ角ゴ Pro W3"/>
              </a:rPr>
              <a:pPr algn="r" defTabSz="915680" fontAlgn="auto">
                <a:spcBef>
                  <a:spcPts val="0"/>
                </a:spcBef>
                <a:spcAft>
                  <a:spcPts val="0"/>
                </a:spcAft>
                <a:defRPr/>
              </a:pPr>
              <a:t>21</a:t>
            </a:fld>
            <a:endParaRPr>
              <a:solidFill>
                <a:prstClr val="black"/>
              </a:solidFill>
              <a:latin typeface="Arial"/>
            </a:endParaRPr>
          </a:p>
        </p:txBody>
      </p:sp>
    </p:spTree>
    <p:extLst>
      <p:ext uri="{BB962C8B-B14F-4D97-AF65-F5344CB8AC3E}">
        <p14:creationId xmlns:p14="http://schemas.microsoft.com/office/powerpoint/2010/main" val="30712156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746125"/>
            <a:ext cx="4973637" cy="3729038"/>
          </a:xfrm>
        </p:spPr>
      </p:sp>
      <p:sp>
        <p:nvSpPr>
          <p:cNvPr id="3" name="Notes Placeholder 2"/>
          <p:cNvSpPr>
            <a:spLocks noGrp="1"/>
          </p:cNvSpPr>
          <p:nvPr>
            <p:ph type="body" idx="1"/>
          </p:nvPr>
        </p:nvSpPr>
        <p:spPr/>
        <p:txBody>
          <a:bodyPr/>
          <a:lstStyle/>
          <a:p>
            <a:r>
              <a:rPr lang="en-GB" dirty="0"/>
              <a:t>Not a poll question</a:t>
            </a:r>
            <a:r>
              <a:rPr lang="en-GB" baseline="0" dirty="0"/>
              <a:t> – David or Karen to put the question to the audience and then monitor via the chat.</a:t>
            </a:r>
            <a:endParaRPr lang="en-GB" dirty="0"/>
          </a:p>
        </p:txBody>
      </p:sp>
      <p:sp>
        <p:nvSpPr>
          <p:cNvPr id="4" name="Slide Number Placeholder 3"/>
          <p:cNvSpPr>
            <a:spLocks noGrp="1"/>
          </p:cNvSpPr>
          <p:nvPr>
            <p:ph type="sldNum" sz="quarter" idx="10"/>
          </p:nvPr>
        </p:nvSpPr>
        <p:spPr/>
        <p:txBody>
          <a:bodyPr/>
          <a:lstStyle/>
          <a:p>
            <a:fld id="{DD86776C-5F8F-4920-80ED-BCC9957D7BBE}" type="slidenum">
              <a:rPr lang="en-GB" smtClean="0"/>
              <a:pPr/>
              <a:t>22</a:t>
            </a:fld>
            <a:endParaRPr lang="en-GB" dirty="0"/>
          </a:p>
        </p:txBody>
      </p:sp>
    </p:spTree>
    <p:extLst>
      <p:ext uri="{BB962C8B-B14F-4D97-AF65-F5344CB8AC3E}">
        <p14:creationId xmlns:p14="http://schemas.microsoft.com/office/powerpoint/2010/main" val="39113297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PlaceHolder 1"/>
          <p:cNvSpPr>
            <a:spLocks noGrp="1"/>
          </p:cNvSpPr>
          <p:nvPr>
            <p:ph type="body"/>
          </p:nvPr>
        </p:nvSpPr>
        <p:spPr>
          <a:xfrm>
            <a:off x="469953" y="6356789"/>
            <a:ext cx="3759376" cy="6021695"/>
          </a:xfrm>
          <a:prstGeom prst="rect">
            <a:avLst/>
          </a:prstGeom>
        </p:spPr>
        <p:txBody>
          <a:bodyPr/>
          <a:lstStyle/>
          <a:p>
            <a:endParaRPr/>
          </a:p>
        </p:txBody>
      </p:sp>
      <p:sp>
        <p:nvSpPr>
          <p:cNvPr id="117" name="TextShape 2"/>
          <p:cNvSpPr txBox="1"/>
          <p:nvPr/>
        </p:nvSpPr>
        <p:spPr>
          <a:xfrm>
            <a:off x="2662079" y="12711471"/>
            <a:ext cx="2036216" cy="668609"/>
          </a:xfrm>
          <a:prstGeom prst="rect">
            <a:avLst/>
          </a:prstGeom>
        </p:spPr>
        <p:txBody>
          <a:bodyPr lIns="91568" tIns="45784" rIns="91568" bIns="45784" anchor="b"/>
          <a:lstStyle/>
          <a:p>
            <a:pPr algn="r" defTabSz="915680" fontAlgn="auto">
              <a:spcBef>
                <a:spcPts val="0"/>
              </a:spcBef>
              <a:spcAft>
                <a:spcPts val="0"/>
              </a:spcAft>
              <a:defRPr/>
            </a:pPr>
            <a:fld id="{23226406-1909-4065-A3F6-8F32568BE725}" type="slidenum">
              <a:rPr lang="en-GB" sz="1200">
                <a:solidFill>
                  <a:prstClr val="black"/>
                </a:solidFill>
                <a:latin typeface="Arial"/>
                <a:ea typeface="ヒラギノ角ゴ Pro W3"/>
              </a:rPr>
              <a:pPr algn="r" defTabSz="915680" fontAlgn="auto">
                <a:spcBef>
                  <a:spcPts val="0"/>
                </a:spcBef>
                <a:spcAft>
                  <a:spcPts val="0"/>
                </a:spcAft>
                <a:defRPr/>
              </a:pPr>
              <a:t>23</a:t>
            </a:fld>
            <a:endParaRPr>
              <a:solidFill>
                <a:prstClr val="black"/>
              </a:solidFill>
              <a:latin typeface="Arial"/>
            </a:endParaRPr>
          </a:p>
        </p:txBody>
      </p:sp>
    </p:spTree>
    <p:extLst>
      <p:ext uri="{BB962C8B-B14F-4D97-AF65-F5344CB8AC3E}">
        <p14:creationId xmlns:p14="http://schemas.microsoft.com/office/powerpoint/2010/main" val="20355442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PlaceHolder 1"/>
          <p:cNvSpPr>
            <a:spLocks noGrp="1"/>
          </p:cNvSpPr>
          <p:nvPr>
            <p:ph type="body"/>
          </p:nvPr>
        </p:nvSpPr>
        <p:spPr>
          <a:xfrm>
            <a:off x="469953" y="6356789"/>
            <a:ext cx="3759376" cy="6021695"/>
          </a:xfrm>
          <a:prstGeom prst="rect">
            <a:avLst/>
          </a:prstGeom>
        </p:spPr>
        <p:txBody>
          <a:bodyPr/>
          <a:lstStyle/>
          <a:p>
            <a:endParaRPr/>
          </a:p>
        </p:txBody>
      </p:sp>
      <p:sp>
        <p:nvSpPr>
          <p:cNvPr id="117" name="TextShape 2"/>
          <p:cNvSpPr txBox="1"/>
          <p:nvPr/>
        </p:nvSpPr>
        <p:spPr>
          <a:xfrm>
            <a:off x="2662079" y="12711471"/>
            <a:ext cx="2036216" cy="668609"/>
          </a:xfrm>
          <a:prstGeom prst="rect">
            <a:avLst/>
          </a:prstGeom>
        </p:spPr>
        <p:txBody>
          <a:bodyPr lIns="91568" tIns="45784" rIns="91568" bIns="45784" anchor="b"/>
          <a:lstStyle/>
          <a:p>
            <a:pPr algn="r" defTabSz="915680" fontAlgn="auto">
              <a:spcBef>
                <a:spcPts val="0"/>
              </a:spcBef>
              <a:spcAft>
                <a:spcPts val="0"/>
              </a:spcAft>
              <a:defRPr/>
            </a:pPr>
            <a:fld id="{23226406-1909-4065-A3F6-8F32568BE725}" type="slidenum">
              <a:rPr lang="en-GB" sz="1200">
                <a:solidFill>
                  <a:prstClr val="black"/>
                </a:solidFill>
                <a:latin typeface="Arial"/>
                <a:ea typeface="ヒラギノ角ゴ Pro W3"/>
              </a:rPr>
              <a:pPr algn="r" defTabSz="915680" fontAlgn="auto">
                <a:spcBef>
                  <a:spcPts val="0"/>
                </a:spcBef>
                <a:spcAft>
                  <a:spcPts val="0"/>
                </a:spcAft>
                <a:defRPr/>
              </a:pPr>
              <a:t>24</a:t>
            </a:fld>
            <a:endParaRPr>
              <a:solidFill>
                <a:prstClr val="black"/>
              </a:solidFill>
              <a:latin typeface="Arial"/>
            </a:endParaRPr>
          </a:p>
        </p:txBody>
      </p:sp>
    </p:spTree>
    <p:extLst>
      <p:ext uri="{BB962C8B-B14F-4D97-AF65-F5344CB8AC3E}">
        <p14:creationId xmlns:p14="http://schemas.microsoft.com/office/powerpoint/2010/main" val="7664674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PlaceHolder 1"/>
          <p:cNvSpPr>
            <a:spLocks noGrp="1"/>
          </p:cNvSpPr>
          <p:nvPr>
            <p:ph type="body"/>
          </p:nvPr>
        </p:nvSpPr>
        <p:spPr>
          <a:xfrm>
            <a:off x="469953" y="6356789"/>
            <a:ext cx="3759376" cy="6021695"/>
          </a:xfrm>
          <a:prstGeom prst="rect">
            <a:avLst/>
          </a:prstGeom>
        </p:spPr>
        <p:txBody>
          <a:bodyPr/>
          <a:lstStyle/>
          <a:p>
            <a:endParaRPr/>
          </a:p>
        </p:txBody>
      </p:sp>
      <p:sp>
        <p:nvSpPr>
          <p:cNvPr id="117" name="TextShape 2"/>
          <p:cNvSpPr txBox="1"/>
          <p:nvPr/>
        </p:nvSpPr>
        <p:spPr>
          <a:xfrm>
            <a:off x="2662079" y="12711471"/>
            <a:ext cx="2036216" cy="668609"/>
          </a:xfrm>
          <a:prstGeom prst="rect">
            <a:avLst/>
          </a:prstGeom>
        </p:spPr>
        <p:txBody>
          <a:bodyPr lIns="91568" tIns="45784" rIns="91568" bIns="45784" anchor="b"/>
          <a:lstStyle/>
          <a:p>
            <a:pPr algn="r" defTabSz="915680" fontAlgn="auto">
              <a:spcBef>
                <a:spcPts val="0"/>
              </a:spcBef>
              <a:spcAft>
                <a:spcPts val="0"/>
              </a:spcAft>
              <a:defRPr/>
            </a:pPr>
            <a:fld id="{23226406-1909-4065-A3F6-8F32568BE725}" type="slidenum">
              <a:rPr lang="en-GB" sz="1200">
                <a:solidFill>
                  <a:prstClr val="black"/>
                </a:solidFill>
                <a:latin typeface="Arial"/>
                <a:ea typeface="ヒラギノ角ゴ Pro W3"/>
              </a:rPr>
              <a:pPr algn="r" defTabSz="915680" fontAlgn="auto">
                <a:spcBef>
                  <a:spcPts val="0"/>
                </a:spcBef>
                <a:spcAft>
                  <a:spcPts val="0"/>
                </a:spcAft>
                <a:defRPr/>
              </a:pPr>
              <a:t>25</a:t>
            </a:fld>
            <a:endParaRPr>
              <a:solidFill>
                <a:prstClr val="black"/>
              </a:solidFill>
              <a:latin typeface="Arial"/>
            </a:endParaRPr>
          </a:p>
        </p:txBody>
      </p:sp>
    </p:spTree>
    <p:extLst>
      <p:ext uri="{BB962C8B-B14F-4D97-AF65-F5344CB8AC3E}">
        <p14:creationId xmlns:p14="http://schemas.microsoft.com/office/powerpoint/2010/main" val="5511495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PlaceHolder 1"/>
          <p:cNvSpPr>
            <a:spLocks noGrp="1"/>
          </p:cNvSpPr>
          <p:nvPr>
            <p:ph type="body"/>
          </p:nvPr>
        </p:nvSpPr>
        <p:spPr>
          <a:xfrm>
            <a:off x="469953" y="6356789"/>
            <a:ext cx="3759376" cy="6021695"/>
          </a:xfrm>
          <a:prstGeom prst="rect">
            <a:avLst/>
          </a:prstGeom>
        </p:spPr>
        <p:txBody>
          <a:bodyPr/>
          <a:lstStyle/>
          <a:p>
            <a:endParaRPr/>
          </a:p>
        </p:txBody>
      </p:sp>
      <p:sp>
        <p:nvSpPr>
          <p:cNvPr id="117" name="TextShape 2"/>
          <p:cNvSpPr txBox="1"/>
          <p:nvPr/>
        </p:nvSpPr>
        <p:spPr>
          <a:xfrm>
            <a:off x="2662079" y="12711471"/>
            <a:ext cx="2036216" cy="668609"/>
          </a:xfrm>
          <a:prstGeom prst="rect">
            <a:avLst/>
          </a:prstGeom>
        </p:spPr>
        <p:txBody>
          <a:bodyPr lIns="91568" tIns="45784" rIns="91568" bIns="45784" anchor="b"/>
          <a:lstStyle/>
          <a:p>
            <a:pPr algn="r" defTabSz="915680" fontAlgn="auto">
              <a:spcBef>
                <a:spcPts val="0"/>
              </a:spcBef>
              <a:spcAft>
                <a:spcPts val="0"/>
              </a:spcAft>
              <a:defRPr/>
            </a:pPr>
            <a:fld id="{23226406-1909-4065-A3F6-8F32568BE725}" type="slidenum">
              <a:rPr lang="en-GB" sz="1200">
                <a:solidFill>
                  <a:prstClr val="black"/>
                </a:solidFill>
                <a:latin typeface="Arial"/>
                <a:ea typeface="ヒラギノ角ゴ Pro W3"/>
              </a:rPr>
              <a:pPr algn="r" defTabSz="915680" fontAlgn="auto">
                <a:spcBef>
                  <a:spcPts val="0"/>
                </a:spcBef>
                <a:spcAft>
                  <a:spcPts val="0"/>
                </a:spcAft>
                <a:defRPr/>
              </a:pPr>
              <a:t>26</a:t>
            </a:fld>
            <a:endParaRPr>
              <a:solidFill>
                <a:prstClr val="black"/>
              </a:solidFill>
              <a:latin typeface="Arial"/>
            </a:endParaRPr>
          </a:p>
        </p:txBody>
      </p:sp>
    </p:spTree>
    <p:extLst>
      <p:ext uri="{BB962C8B-B14F-4D97-AF65-F5344CB8AC3E}">
        <p14:creationId xmlns:p14="http://schemas.microsoft.com/office/powerpoint/2010/main" val="24034867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PlaceHolder 1"/>
          <p:cNvSpPr>
            <a:spLocks noGrp="1"/>
          </p:cNvSpPr>
          <p:nvPr>
            <p:ph type="body"/>
          </p:nvPr>
        </p:nvSpPr>
        <p:spPr>
          <a:xfrm>
            <a:off x="469953" y="6356789"/>
            <a:ext cx="3759376" cy="6021695"/>
          </a:xfrm>
          <a:prstGeom prst="rect">
            <a:avLst/>
          </a:prstGeom>
        </p:spPr>
        <p:txBody>
          <a:bodyPr/>
          <a:lstStyle/>
          <a:p>
            <a:endParaRPr/>
          </a:p>
        </p:txBody>
      </p:sp>
      <p:sp>
        <p:nvSpPr>
          <p:cNvPr id="117" name="TextShape 2"/>
          <p:cNvSpPr txBox="1"/>
          <p:nvPr/>
        </p:nvSpPr>
        <p:spPr>
          <a:xfrm>
            <a:off x="2662079" y="12711471"/>
            <a:ext cx="2036216" cy="668609"/>
          </a:xfrm>
          <a:prstGeom prst="rect">
            <a:avLst/>
          </a:prstGeom>
        </p:spPr>
        <p:txBody>
          <a:bodyPr lIns="91568" tIns="45784" rIns="91568" bIns="45784" anchor="b"/>
          <a:lstStyle/>
          <a:p>
            <a:pPr algn="r" defTabSz="915680" fontAlgn="auto">
              <a:spcBef>
                <a:spcPts val="0"/>
              </a:spcBef>
              <a:spcAft>
                <a:spcPts val="0"/>
              </a:spcAft>
              <a:defRPr/>
            </a:pPr>
            <a:fld id="{23226406-1909-4065-A3F6-8F32568BE725}" type="slidenum">
              <a:rPr lang="en-GB" sz="1200">
                <a:solidFill>
                  <a:prstClr val="black"/>
                </a:solidFill>
                <a:latin typeface="Arial"/>
                <a:ea typeface="ヒラギノ角ゴ Pro W3"/>
              </a:rPr>
              <a:pPr algn="r" defTabSz="915680" fontAlgn="auto">
                <a:spcBef>
                  <a:spcPts val="0"/>
                </a:spcBef>
                <a:spcAft>
                  <a:spcPts val="0"/>
                </a:spcAft>
                <a:defRPr/>
              </a:pPr>
              <a:t>27</a:t>
            </a:fld>
            <a:endParaRPr>
              <a:solidFill>
                <a:prstClr val="black"/>
              </a:solidFill>
              <a:latin typeface="Arial"/>
            </a:endParaRPr>
          </a:p>
        </p:txBody>
      </p:sp>
    </p:spTree>
    <p:extLst>
      <p:ext uri="{BB962C8B-B14F-4D97-AF65-F5344CB8AC3E}">
        <p14:creationId xmlns:p14="http://schemas.microsoft.com/office/powerpoint/2010/main" val="22889258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PlaceHolder 1"/>
          <p:cNvSpPr>
            <a:spLocks noGrp="1"/>
          </p:cNvSpPr>
          <p:nvPr>
            <p:ph type="body"/>
          </p:nvPr>
        </p:nvSpPr>
        <p:spPr>
          <a:xfrm>
            <a:off x="469953" y="6356789"/>
            <a:ext cx="3759376" cy="6021695"/>
          </a:xfrm>
          <a:prstGeom prst="rect">
            <a:avLst/>
          </a:prstGeom>
        </p:spPr>
        <p:txBody>
          <a:bodyPr/>
          <a:lstStyle/>
          <a:p>
            <a:endParaRPr/>
          </a:p>
        </p:txBody>
      </p:sp>
      <p:sp>
        <p:nvSpPr>
          <p:cNvPr id="117" name="TextShape 2"/>
          <p:cNvSpPr txBox="1"/>
          <p:nvPr/>
        </p:nvSpPr>
        <p:spPr>
          <a:xfrm>
            <a:off x="2662079" y="12711471"/>
            <a:ext cx="2036216" cy="668609"/>
          </a:xfrm>
          <a:prstGeom prst="rect">
            <a:avLst/>
          </a:prstGeom>
        </p:spPr>
        <p:txBody>
          <a:bodyPr lIns="91568" tIns="45784" rIns="91568" bIns="45784" anchor="b"/>
          <a:lstStyle/>
          <a:p>
            <a:pPr algn="r" defTabSz="915680" fontAlgn="auto">
              <a:spcBef>
                <a:spcPts val="0"/>
              </a:spcBef>
              <a:spcAft>
                <a:spcPts val="0"/>
              </a:spcAft>
              <a:defRPr/>
            </a:pPr>
            <a:fld id="{23226406-1909-4065-A3F6-8F32568BE725}" type="slidenum">
              <a:rPr lang="en-GB" sz="1200">
                <a:solidFill>
                  <a:prstClr val="black"/>
                </a:solidFill>
                <a:latin typeface="Arial"/>
                <a:ea typeface="ヒラギノ角ゴ Pro W3"/>
              </a:rPr>
              <a:pPr algn="r" defTabSz="915680" fontAlgn="auto">
                <a:spcBef>
                  <a:spcPts val="0"/>
                </a:spcBef>
                <a:spcAft>
                  <a:spcPts val="0"/>
                </a:spcAft>
                <a:defRPr/>
              </a:pPr>
              <a:t>28</a:t>
            </a:fld>
            <a:endParaRPr>
              <a:solidFill>
                <a:prstClr val="black"/>
              </a:solidFill>
              <a:latin typeface="Arial"/>
            </a:endParaRPr>
          </a:p>
        </p:txBody>
      </p:sp>
    </p:spTree>
    <p:extLst>
      <p:ext uri="{BB962C8B-B14F-4D97-AF65-F5344CB8AC3E}">
        <p14:creationId xmlns:p14="http://schemas.microsoft.com/office/powerpoint/2010/main" val="21777069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PlaceHolder 1"/>
          <p:cNvSpPr>
            <a:spLocks noGrp="1"/>
          </p:cNvSpPr>
          <p:nvPr>
            <p:ph type="body"/>
          </p:nvPr>
        </p:nvSpPr>
        <p:spPr>
          <a:xfrm>
            <a:off x="469953" y="6356789"/>
            <a:ext cx="3759376" cy="6021695"/>
          </a:xfrm>
          <a:prstGeom prst="rect">
            <a:avLst/>
          </a:prstGeom>
        </p:spPr>
        <p:txBody>
          <a:bodyPr/>
          <a:lstStyle/>
          <a:p>
            <a:endParaRPr/>
          </a:p>
        </p:txBody>
      </p:sp>
      <p:sp>
        <p:nvSpPr>
          <p:cNvPr id="117" name="TextShape 2"/>
          <p:cNvSpPr txBox="1"/>
          <p:nvPr/>
        </p:nvSpPr>
        <p:spPr>
          <a:xfrm>
            <a:off x="2662079" y="12711471"/>
            <a:ext cx="2036216" cy="668609"/>
          </a:xfrm>
          <a:prstGeom prst="rect">
            <a:avLst/>
          </a:prstGeom>
        </p:spPr>
        <p:txBody>
          <a:bodyPr lIns="91568" tIns="45784" rIns="91568" bIns="45784" anchor="b"/>
          <a:lstStyle/>
          <a:p>
            <a:pPr algn="r" defTabSz="915680" fontAlgn="auto">
              <a:spcBef>
                <a:spcPts val="0"/>
              </a:spcBef>
              <a:spcAft>
                <a:spcPts val="0"/>
              </a:spcAft>
              <a:defRPr/>
            </a:pPr>
            <a:fld id="{23226406-1909-4065-A3F6-8F32568BE725}" type="slidenum">
              <a:rPr lang="en-GB" sz="1200">
                <a:solidFill>
                  <a:prstClr val="black"/>
                </a:solidFill>
                <a:latin typeface="Arial"/>
                <a:ea typeface="ヒラギノ角ゴ Pro W3"/>
              </a:rPr>
              <a:pPr algn="r" defTabSz="915680" fontAlgn="auto">
                <a:spcBef>
                  <a:spcPts val="0"/>
                </a:spcBef>
                <a:spcAft>
                  <a:spcPts val="0"/>
                </a:spcAft>
                <a:defRPr/>
              </a:pPr>
              <a:t>29</a:t>
            </a:fld>
            <a:endParaRPr>
              <a:solidFill>
                <a:prstClr val="black"/>
              </a:solidFill>
              <a:latin typeface="Arial"/>
            </a:endParaRPr>
          </a:p>
        </p:txBody>
      </p:sp>
    </p:spTree>
    <p:extLst>
      <p:ext uri="{BB962C8B-B14F-4D97-AF65-F5344CB8AC3E}">
        <p14:creationId xmlns:p14="http://schemas.microsoft.com/office/powerpoint/2010/main" val="3580396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746125"/>
            <a:ext cx="4973637" cy="3729038"/>
          </a:xfrm>
        </p:spPr>
      </p:sp>
      <p:sp>
        <p:nvSpPr>
          <p:cNvPr id="3" name="Notes Placeholder 2"/>
          <p:cNvSpPr>
            <a:spLocks noGrp="1"/>
          </p:cNvSpPr>
          <p:nvPr>
            <p:ph type="body" idx="1"/>
          </p:nvPr>
        </p:nvSpPr>
        <p:spPr/>
        <p:txBody>
          <a:bodyPr/>
          <a:lstStyle/>
          <a:p>
            <a:r>
              <a:rPr lang="en-GB" b="1" dirty="0"/>
              <a:t>KE</a:t>
            </a:r>
            <a:r>
              <a:rPr lang="en-GB" dirty="0"/>
              <a:t> Hello everyone and welcome to our first webinar celebrating the launch of ILM and EMCC</a:t>
            </a:r>
            <a:r>
              <a:rPr lang="en-GB" baseline="0" dirty="0"/>
              <a:t> (UK)’s partnership.</a:t>
            </a:r>
          </a:p>
          <a:p>
            <a:pPr defTabSz="915680">
              <a:defRPr/>
            </a:pPr>
            <a:r>
              <a:rPr lang="en-GB" b="1" dirty="0" err="1"/>
              <a:t>Prof.</a:t>
            </a:r>
            <a:r>
              <a:rPr lang="en-GB" b="1" dirty="0"/>
              <a:t> David Clutterbuck launches collaboration between ILM and EMCC UK </a:t>
            </a:r>
            <a:r>
              <a:rPr lang="en-GB" dirty="0"/>
              <a:t>thank you for joining us today</a:t>
            </a:r>
          </a:p>
          <a:p>
            <a:endParaRPr lang="en-GB" baseline="0" dirty="0"/>
          </a:p>
          <a:p>
            <a:r>
              <a:rPr lang="en-GB" baseline="0" dirty="0"/>
              <a:t>My name is Karen Egan from ILM (part of the C&amp;G Group) and I will be hosting our discussions today.</a:t>
            </a:r>
          </a:p>
          <a:p>
            <a:r>
              <a:rPr lang="en-GB" dirty="0"/>
              <a:t>Before I introduce our speakers, I’d like explain a few things about the platform to allow you to get the most out of the experience.</a:t>
            </a:r>
          </a:p>
          <a:p>
            <a:r>
              <a:rPr lang="en-GB" dirty="0"/>
              <a:t>To engage with the webinar, please use the onscreen panel. All viewers will be in listen only mode.</a:t>
            </a:r>
          </a:p>
          <a:p>
            <a:pPr defTabSz="915680">
              <a:defRPr/>
            </a:pPr>
            <a:r>
              <a:rPr lang="en-GB" dirty="0"/>
              <a:t>You can also use the question and chat tabs to engage with us. This is a very popular webinar so please put your questions forward as soon as they pop into your head and we will try to accommodate them either along the way or at the end of the webinar. </a:t>
            </a:r>
          </a:p>
          <a:p>
            <a:r>
              <a:rPr lang="en-GB" dirty="0"/>
              <a:t>During our webinar, we will be asking a couple of poll questions – these are designed to gains some insight into this topic area from our audience but also to check how many have nodded off during our discussions – so watch out for them! To record your response, please click on the onscreen voting button when asked to do so.</a:t>
            </a:r>
          </a:p>
          <a:p>
            <a:r>
              <a:rPr lang="en-GB" dirty="0"/>
              <a:t>After the webinar, we will be providing a recording along with an FAQ document of any unanswered questions.</a:t>
            </a:r>
          </a:p>
          <a:p>
            <a:endParaRPr lang="en-GB" baseline="0" dirty="0"/>
          </a:p>
          <a:p>
            <a:r>
              <a:rPr lang="en-GB" baseline="0" dirty="0"/>
              <a:t>So I am joined here in London by</a:t>
            </a:r>
          </a:p>
          <a:p>
            <a:pPr marL="457840" indent="-457840">
              <a:buFont typeface="Arial" panose="020B0604020202020204" pitchFamily="34" charset="0"/>
              <a:buChar char="•"/>
            </a:pPr>
            <a:r>
              <a:rPr lang="en-GB" baseline="0" dirty="0"/>
              <a:t>Rita Symons </a:t>
            </a:r>
            <a:r>
              <a:rPr lang="en-GB" b="1" dirty="0"/>
              <a:t>Knowledge Director at EMCC</a:t>
            </a:r>
            <a:endParaRPr lang="en-GB" baseline="0" dirty="0"/>
          </a:p>
          <a:p>
            <a:pPr marL="457840" indent="-457840">
              <a:buFont typeface="Arial" panose="020B0604020202020204" pitchFamily="34" charset="0"/>
              <a:buChar char="•"/>
            </a:pPr>
            <a:r>
              <a:rPr lang="en-GB" baseline="0" dirty="0"/>
              <a:t>Henri Stevenson </a:t>
            </a:r>
            <a:r>
              <a:rPr lang="en-GB" b="1" dirty="0"/>
              <a:t>Group Head of Leading and Development at City &amp; Guilds Group</a:t>
            </a:r>
          </a:p>
          <a:p>
            <a:pPr marL="457840" indent="-457840" defTabSz="915680">
              <a:buFont typeface="Arial" panose="020B0604020202020204" pitchFamily="34" charset="0"/>
              <a:buChar char="•"/>
              <a:defRPr/>
            </a:pPr>
            <a:r>
              <a:rPr lang="en-GB" baseline="0" dirty="0"/>
              <a:t>Sarah Bell C&amp;G – skyping in</a:t>
            </a:r>
          </a:p>
          <a:p>
            <a:r>
              <a:rPr lang="en-GB" baseline="0" dirty="0"/>
              <a:t>And skyping in from Croatia is Professor David Clutterbuck – </a:t>
            </a:r>
            <a:r>
              <a:rPr lang="en-GB" b="1" dirty="0"/>
              <a:t>Author and Special Ambassador at EMCC</a:t>
            </a:r>
          </a:p>
          <a:p>
            <a:endParaRPr lang="en-GB" b="1" dirty="0"/>
          </a:p>
          <a:p>
            <a:endParaRPr lang="en-GB" baseline="0" dirty="0"/>
          </a:p>
        </p:txBody>
      </p:sp>
      <p:sp>
        <p:nvSpPr>
          <p:cNvPr id="4" name="Slide Number Placeholder 3"/>
          <p:cNvSpPr>
            <a:spLocks noGrp="1"/>
          </p:cNvSpPr>
          <p:nvPr>
            <p:ph type="sldNum" sz="quarter" idx="10"/>
          </p:nvPr>
        </p:nvSpPr>
        <p:spPr/>
        <p:txBody>
          <a:bodyPr/>
          <a:lstStyle/>
          <a:p>
            <a:fld id="{DD86776C-5F8F-4920-80ED-BCC9957D7BBE}" type="slidenum">
              <a:rPr lang="en-GB" smtClean="0"/>
              <a:pPr/>
              <a:t>3</a:t>
            </a:fld>
            <a:endParaRPr lang="en-GB" dirty="0"/>
          </a:p>
        </p:txBody>
      </p:sp>
    </p:spTree>
    <p:extLst>
      <p:ext uri="{BB962C8B-B14F-4D97-AF65-F5344CB8AC3E}">
        <p14:creationId xmlns:p14="http://schemas.microsoft.com/office/powerpoint/2010/main" val="31935315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PlaceHolder 1"/>
          <p:cNvSpPr>
            <a:spLocks noGrp="1"/>
          </p:cNvSpPr>
          <p:nvPr>
            <p:ph type="body"/>
          </p:nvPr>
        </p:nvSpPr>
        <p:spPr>
          <a:xfrm>
            <a:off x="469953" y="6356789"/>
            <a:ext cx="3759376" cy="6021695"/>
          </a:xfrm>
          <a:prstGeom prst="rect">
            <a:avLst/>
          </a:prstGeom>
        </p:spPr>
        <p:txBody>
          <a:bodyPr/>
          <a:lstStyle/>
          <a:p>
            <a:endParaRPr/>
          </a:p>
        </p:txBody>
      </p:sp>
      <p:sp>
        <p:nvSpPr>
          <p:cNvPr id="117" name="TextShape 2"/>
          <p:cNvSpPr txBox="1"/>
          <p:nvPr/>
        </p:nvSpPr>
        <p:spPr>
          <a:xfrm>
            <a:off x="2662079" y="12711471"/>
            <a:ext cx="2036216" cy="668609"/>
          </a:xfrm>
          <a:prstGeom prst="rect">
            <a:avLst/>
          </a:prstGeom>
        </p:spPr>
        <p:txBody>
          <a:bodyPr lIns="91568" tIns="45784" rIns="91568" bIns="45784" anchor="b"/>
          <a:lstStyle/>
          <a:p>
            <a:pPr algn="r" defTabSz="915680" fontAlgn="auto">
              <a:spcBef>
                <a:spcPts val="0"/>
              </a:spcBef>
              <a:spcAft>
                <a:spcPts val="0"/>
              </a:spcAft>
              <a:defRPr/>
            </a:pPr>
            <a:fld id="{23226406-1909-4065-A3F6-8F32568BE725}" type="slidenum">
              <a:rPr lang="en-GB" sz="1200">
                <a:solidFill>
                  <a:prstClr val="black"/>
                </a:solidFill>
                <a:latin typeface="Arial"/>
                <a:ea typeface="ヒラギノ角ゴ Pro W3"/>
              </a:rPr>
              <a:pPr algn="r" defTabSz="915680" fontAlgn="auto">
                <a:spcBef>
                  <a:spcPts val="0"/>
                </a:spcBef>
                <a:spcAft>
                  <a:spcPts val="0"/>
                </a:spcAft>
                <a:defRPr/>
              </a:pPr>
              <a:t>30</a:t>
            </a:fld>
            <a:endParaRPr>
              <a:solidFill>
                <a:prstClr val="black"/>
              </a:solidFill>
              <a:latin typeface="Arial"/>
            </a:endParaRPr>
          </a:p>
        </p:txBody>
      </p:sp>
    </p:spTree>
    <p:extLst>
      <p:ext uri="{BB962C8B-B14F-4D97-AF65-F5344CB8AC3E}">
        <p14:creationId xmlns:p14="http://schemas.microsoft.com/office/powerpoint/2010/main" val="36486357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PlaceHolder 1"/>
          <p:cNvSpPr>
            <a:spLocks noGrp="1"/>
          </p:cNvSpPr>
          <p:nvPr>
            <p:ph type="body"/>
          </p:nvPr>
        </p:nvSpPr>
        <p:spPr>
          <a:xfrm>
            <a:off x="469953" y="6356789"/>
            <a:ext cx="3759376" cy="6021695"/>
          </a:xfrm>
          <a:prstGeom prst="rect">
            <a:avLst/>
          </a:prstGeom>
        </p:spPr>
        <p:txBody>
          <a:bodyPr/>
          <a:lstStyle/>
          <a:p>
            <a:endParaRPr dirty="0"/>
          </a:p>
        </p:txBody>
      </p:sp>
      <p:sp>
        <p:nvSpPr>
          <p:cNvPr id="119" name="TextShape 2"/>
          <p:cNvSpPr txBox="1"/>
          <p:nvPr/>
        </p:nvSpPr>
        <p:spPr>
          <a:xfrm>
            <a:off x="2662079" y="12711471"/>
            <a:ext cx="2036216" cy="668609"/>
          </a:xfrm>
          <a:prstGeom prst="rect">
            <a:avLst/>
          </a:prstGeom>
        </p:spPr>
        <p:txBody>
          <a:bodyPr lIns="91568" tIns="45784" rIns="91568" bIns="45784" anchor="b"/>
          <a:lstStyle/>
          <a:p>
            <a:pPr algn="r" defTabSz="915680" fontAlgn="auto">
              <a:spcBef>
                <a:spcPts val="0"/>
              </a:spcBef>
              <a:spcAft>
                <a:spcPts val="0"/>
              </a:spcAft>
              <a:defRPr/>
            </a:pPr>
            <a:fld id="{D14B823A-4B54-4480-BDC8-A5E92F502C75}" type="slidenum">
              <a:rPr lang="en-GB" sz="1200">
                <a:solidFill>
                  <a:prstClr val="black"/>
                </a:solidFill>
                <a:latin typeface="Arial"/>
                <a:ea typeface="ヒラギノ角ゴ Pro W3"/>
              </a:rPr>
              <a:pPr algn="r" defTabSz="915680" fontAlgn="auto">
                <a:spcBef>
                  <a:spcPts val="0"/>
                </a:spcBef>
                <a:spcAft>
                  <a:spcPts val="0"/>
                </a:spcAft>
                <a:defRPr/>
              </a:pPr>
              <a:t>31</a:t>
            </a:fld>
            <a:endParaRPr>
              <a:solidFill>
                <a:prstClr val="black"/>
              </a:solidFill>
              <a:latin typeface="Arial"/>
            </a:endParaRPr>
          </a:p>
        </p:txBody>
      </p:sp>
    </p:spTree>
    <p:extLst>
      <p:ext uri="{BB962C8B-B14F-4D97-AF65-F5344CB8AC3E}">
        <p14:creationId xmlns:p14="http://schemas.microsoft.com/office/powerpoint/2010/main" val="25801891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746125"/>
            <a:ext cx="4973637" cy="3729038"/>
          </a:xfrm>
        </p:spPr>
      </p:sp>
      <p:sp>
        <p:nvSpPr>
          <p:cNvPr id="3" name="Notes Placeholder 2"/>
          <p:cNvSpPr>
            <a:spLocks noGrp="1"/>
          </p:cNvSpPr>
          <p:nvPr>
            <p:ph type="body" idx="1"/>
          </p:nvPr>
        </p:nvSpPr>
        <p:spPr/>
        <p:txBody>
          <a:bodyPr/>
          <a:lstStyle/>
          <a:p>
            <a:r>
              <a:rPr lang="en-US" sz="1200" dirty="0"/>
              <a:t>We now operate in an environment of continuous change – fact!</a:t>
            </a:r>
          </a:p>
          <a:p>
            <a:r>
              <a:rPr lang="en-US" sz="1200" dirty="0"/>
              <a:t>Regardless of the type of change, the degree to which employees feel positive about their employer and their work is most significantly at risk during change events. </a:t>
            </a:r>
          </a:p>
          <a:p>
            <a:r>
              <a:rPr lang="en-US" sz="1200" dirty="0"/>
              <a:t>Change can create uncertainty and discomfort, leading to negativity and disengagement – </a:t>
            </a:r>
          </a:p>
          <a:p>
            <a:endParaRPr lang="en-US" sz="1200" b="1" dirty="0"/>
          </a:p>
          <a:p>
            <a:pPr marL="286150" indent="-286150">
              <a:buFont typeface="Arial" panose="020B0604020202020204" pitchFamily="34" charset="0"/>
              <a:buChar char="•"/>
            </a:pPr>
            <a:r>
              <a:rPr lang="en-GB" dirty="0"/>
              <a:t>Placing coaching in context of supporting change</a:t>
            </a:r>
          </a:p>
          <a:p>
            <a:pPr marL="286150" indent="-286150">
              <a:buFont typeface="Arial" panose="020B0604020202020204" pitchFamily="34" charset="0"/>
              <a:buChar char="•"/>
            </a:pPr>
            <a:endParaRPr lang="en-GB" dirty="0"/>
          </a:p>
          <a:p>
            <a:pPr marL="286150" indent="-286150">
              <a:buFont typeface="Arial" panose="020B0604020202020204" pitchFamily="34" charset="0"/>
              <a:buChar char="•"/>
            </a:pPr>
            <a:r>
              <a:rPr lang="en-GB" dirty="0"/>
              <a:t>Short term – a change programme</a:t>
            </a:r>
          </a:p>
          <a:p>
            <a:pPr marL="286150" indent="-286150">
              <a:buFont typeface="Arial" panose="020B0604020202020204" pitchFamily="34" charset="0"/>
              <a:buChar char="•"/>
            </a:pPr>
            <a:endParaRPr lang="en-GB" dirty="0"/>
          </a:p>
          <a:p>
            <a:pPr marL="286150" indent="-286150">
              <a:buFont typeface="Arial" panose="020B0604020202020204" pitchFamily="34" charset="0"/>
              <a:buChar char="•"/>
            </a:pPr>
            <a:r>
              <a:rPr lang="en-GB" dirty="0"/>
              <a:t>Long term – building a culture of continuous improvement</a:t>
            </a:r>
          </a:p>
          <a:p>
            <a:pPr marL="286150" indent="-286150">
              <a:buFont typeface="Arial" panose="020B0604020202020204" pitchFamily="34" charset="0"/>
              <a:buChar char="•"/>
            </a:pPr>
            <a:endParaRPr lang="en-GB" dirty="0"/>
          </a:p>
          <a:p>
            <a:pPr marL="286150" indent="-286150">
              <a:buFont typeface="Arial" panose="020B0604020202020204" pitchFamily="34" charset="0"/>
              <a:buChar char="•"/>
            </a:pPr>
            <a:r>
              <a:rPr lang="en-GB" dirty="0"/>
              <a:t>Trained 30+ Peer Coaches to run Peer Groups across business</a:t>
            </a:r>
          </a:p>
          <a:p>
            <a:pPr marL="286150" indent="-286150">
              <a:buFont typeface="Arial" panose="020B0604020202020204" pitchFamily="34" charset="0"/>
              <a:buChar char="•"/>
            </a:pPr>
            <a:endParaRPr lang="en-GB" dirty="0"/>
          </a:p>
          <a:p>
            <a:pPr marL="286150" indent="-286150">
              <a:buFont typeface="Arial" panose="020B0604020202020204" pitchFamily="34" charset="0"/>
              <a:buChar char="•"/>
            </a:pPr>
            <a:r>
              <a:rPr lang="en-GB" dirty="0"/>
              <a:t>Peer Groups - mixed teams, levels, functions, locations</a:t>
            </a:r>
          </a:p>
          <a:p>
            <a:pPr marL="286150" indent="-286150">
              <a:buFont typeface="Arial" panose="020B0604020202020204" pitchFamily="34" charset="0"/>
              <a:buChar char="•"/>
            </a:pPr>
            <a:endParaRPr lang="en-GB" dirty="0"/>
          </a:p>
          <a:p>
            <a:pPr marL="286150" indent="-286150">
              <a:buFont typeface="Arial" panose="020B0604020202020204" pitchFamily="34" charset="0"/>
              <a:buChar char="•"/>
            </a:pPr>
            <a:r>
              <a:rPr lang="en-GB" dirty="0"/>
              <a:t>Commitment – 3 x 2hr sessions over 3-4 </a:t>
            </a:r>
            <a:r>
              <a:rPr lang="en-GB" dirty="0" err="1"/>
              <a:t>mths</a:t>
            </a:r>
            <a:endParaRPr lang="en-GB" dirty="0"/>
          </a:p>
          <a:p>
            <a:endParaRPr lang="en-US" sz="1200" b="1" dirty="0"/>
          </a:p>
          <a:p>
            <a:r>
              <a:rPr lang="en-GB" dirty="0"/>
              <a:t>Organisational centred tool – placing coaching in context of supporting change </a:t>
            </a:r>
          </a:p>
          <a:p>
            <a:endParaRPr lang="en-GB" dirty="0"/>
          </a:p>
          <a:p>
            <a:r>
              <a:rPr lang="en-GB" dirty="0"/>
              <a:t>Coaching</a:t>
            </a:r>
            <a:r>
              <a:rPr lang="en-GB" baseline="0" dirty="0"/>
              <a:t> is o</a:t>
            </a:r>
            <a:r>
              <a:rPr lang="en-GB" dirty="0"/>
              <a:t>ne of the best ways of promoting individual responsibility</a:t>
            </a:r>
            <a:r>
              <a:rPr lang="en-GB" baseline="0" dirty="0"/>
              <a:t>  </a:t>
            </a:r>
          </a:p>
          <a:p>
            <a:r>
              <a:rPr lang="en-GB" dirty="0"/>
              <a:t>Coaching</a:t>
            </a:r>
            <a:r>
              <a:rPr lang="en-GB" baseline="0" dirty="0"/>
              <a:t> can often been seen as a m</a:t>
            </a:r>
            <a:r>
              <a:rPr lang="en-GB" dirty="0"/>
              <a:t>anagement tool but it’s a change tool too and</a:t>
            </a:r>
            <a:r>
              <a:rPr lang="en-GB" baseline="0" dirty="0"/>
              <a:t> it</a:t>
            </a:r>
            <a:r>
              <a:rPr lang="en-GB" dirty="0"/>
              <a:t> can be used in a variety different circumstances</a:t>
            </a:r>
          </a:p>
          <a:p>
            <a:pPr>
              <a:lnSpc>
                <a:spcPct val="110000"/>
              </a:lnSpc>
              <a:spcAft>
                <a:spcPts val="603"/>
              </a:spcAft>
            </a:pPr>
            <a:endParaRPr lang="en-GB" dirty="0"/>
          </a:p>
          <a:p>
            <a:pPr lvl="0"/>
            <a:r>
              <a:rPr lang="en-GB" dirty="0"/>
              <a:t>This was all about understanding, exploring and proactively managing organisational and personal change.  Longer term we hope that this helps create a sustainable evolution in our culture where people naturally take time out to think through issues, coach and connect with colleagues.</a:t>
            </a:r>
          </a:p>
          <a:p>
            <a:pPr lvl="0"/>
            <a:r>
              <a:rPr lang="en-GB" dirty="0"/>
              <a:t> </a:t>
            </a:r>
          </a:p>
          <a:p>
            <a:pPr lvl="0"/>
            <a:r>
              <a:rPr lang="en-GB" dirty="0"/>
              <a:t>Based on absolute belief that when you bring people together, with space to think – good things happen. In fact, it’s not just a belief – this is something we’ve seen work over the years in different guises and we’ve learnt some lessons too.</a:t>
            </a:r>
          </a:p>
          <a:p>
            <a:endParaRPr lang="en-GB" dirty="0"/>
          </a:p>
          <a:p>
            <a:endParaRPr lang="en-US" sz="1200" b="1" dirty="0"/>
          </a:p>
        </p:txBody>
      </p:sp>
      <p:sp>
        <p:nvSpPr>
          <p:cNvPr id="4" name="Slide Number Placeholder 3"/>
          <p:cNvSpPr>
            <a:spLocks noGrp="1"/>
          </p:cNvSpPr>
          <p:nvPr>
            <p:ph type="sldNum" sz="quarter" idx="10"/>
          </p:nvPr>
        </p:nvSpPr>
        <p:spPr/>
        <p:txBody>
          <a:bodyPr/>
          <a:lstStyle/>
          <a:p>
            <a:fld id="{2B7D9FA4-43A5-2948-8B4B-AF885692937E}"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14632393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746125"/>
            <a:ext cx="4973637" cy="3729038"/>
          </a:xfrm>
        </p:spPr>
      </p:sp>
      <p:sp>
        <p:nvSpPr>
          <p:cNvPr id="3" name="Notes Placeholder 2"/>
          <p:cNvSpPr>
            <a:spLocks noGrp="1"/>
          </p:cNvSpPr>
          <p:nvPr>
            <p:ph type="body" idx="1"/>
          </p:nvPr>
        </p:nvSpPr>
        <p:spPr/>
        <p:txBody>
          <a:bodyPr/>
          <a:lstStyle/>
          <a:p>
            <a:r>
              <a:rPr lang="en-GB" dirty="0"/>
              <a:t>Fully inclusive approach</a:t>
            </a:r>
          </a:p>
          <a:p>
            <a:r>
              <a:rPr lang="en-GB" dirty="0"/>
              <a:t>Set in context of change</a:t>
            </a:r>
          </a:p>
          <a:p>
            <a:r>
              <a:rPr lang="en-GB" dirty="0"/>
              <a:t>Co-creation with Peer Coaches – building a HPT</a:t>
            </a:r>
          </a:p>
          <a:p>
            <a:r>
              <a:rPr lang="en-GB" dirty="0"/>
              <a:t>Difference between Action Learning and Peer Coaching</a:t>
            </a:r>
          </a:p>
          <a:p>
            <a:endParaRPr lang="en-GB" dirty="0"/>
          </a:p>
          <a:p>
            <a:r>
              <a:rPr lang="en-GB" dirty="0"/>
              <a:t>Support,</a:t>
            </a:r>
            <a:r>
              <a:rPr lang="en-GB" baseline="0" dirty="0"/>
              <a:t> quality thinking, upskill &amp; grow, empower</a:t>
            </a:r>
          </a:p>
          <a:p>
            <a:endParaRPr lang="en-GB" dirty="0"/>
          </a:p>
          <a:p>
            <a:pPr defTabSz="918610">
              <a:defRPr/>
            </a:pPr>
            <a:r>
              <a:rPr lang="en-GB" dirty="0"/>
              <a:t>Inclusiveness,</a:t>
            </a:r>
            <a:r>
              <a:rPr lang="en-GB" baseline="0" dirty="0"/>
              <a:t> co-creation, positivity</a:t>
            </a:r>
            <a:endParaRPr lang="en-GB" dirty="0"/>
          </a:p>
          <a:p>
            <a:pPr defTabSz="918610">
              <a:defRPr/>
            </a:pPr>
            <a:endParaRPr lang="en-GB" dirty="0"/>
          </a:p>
          <a:p>
            <a:pPr defTabSz="918610">
              <a:defRPr/>
            </a:pPr>
            <a:r>
              <a:rPr lang="en-GB" dirty="0"/>
              <a:t>To help our employees and leaders feel empowered by the future and feel confident in acting and ‘owning’ the fast-paced changing world.</a:t>
            </a:r>
            <a:endParaRPr lang="en-US" dirty="0"/>
          </a:p>
          <a:p>
            <a:pPr>
              <a:lnSpc>
                <a:spcPct val="110000"/>
              </a:lnSpc>
              <a:spcAft>
                <a:spcPts val="603"/>
              </a:spcAft>
            </a:pPr>
            <a:r>
              <a:rPr lang="en-GB" dirty="0"/>
              <a:t>To support employees and leaders through change by creating a space to reflect and learn from each other.</a:t>
            </a:r>
            <a:endParaRPr lang="en-US" dirty="0"/>
          </a:p>
          <a:p>
            <a:pPr>
              <a:lnSpc>
                <a:spcPct val="110000"/>
              </a:lnSpc>
              <a:spcAft>
                <a:spcPts val="603"/>
              </a:spcAft>
            </a:pPr>
            <a:r>
              <a:rPr lang="en-GB" dirty="0"/>
              <a:t>To create a good work environment that is driven by better quality thinking and more self-empowerment in how we deal with challenges and opportunities. </a:t>
            </a:r>
            <a:endParaRPr lang="en-US" dirty="0"/>
          </a:p>
          <a:p>
            <a:pPr>
              <a:lnSpc>
                <a:spcPct val="110000"/>
              </a:lnSpc>
              <a:spcAft>
                <a:spcPts val="603"/>
              </a:spcAft>
            </a:pPr>
            <a:r>
              <a:rPr lang="en-GB" dirty="0"/>
              <a:t>To upskill leaders and managers with high quality coaching skills which can be applied in different contexts </a:t>
            </a:r>
          </a:p>
          <a:p>
            <a:pPr>
              <a:lnSpc>
                <a:spcPct val="110000"/>
              </a:lnSpc>
              <a:spcAft>
                <a:spcPts val="603"/>
              </a:spcAft>
            </a:pPr>
            <a:endParaRPr lang="en-GB" dirty="0"/>
          </a:p>
          <a:p>
            <a:pPr lvl="0"/>
            <a:r>
              <a:rPr lang="en-GB" dirty="0"/>
              <a:t>This is essentially all about understanding, exploring and proactively managing organisational and personal </a:t>
            </a:r>
            <a:r>
              <a:rPr lang="en-GB" dirty="0" err="1"/>
              <a:t>change.Longer</a:t>
            </a:r>
            <a:r>
              <a:rPr lang="en-GB" dirty="0"/>
              <a:t> term we hope that this helps create a sustainable evolution in our culture where people naturally take time out to think through issues, coach and connect with colleagues.</a:t>
            </a:r>
          </a:p>
          <a:p>
            <a:pPr lvl="0"/>
            <a:r>
              <a:rPr lang="en-GB" dirty="0"/>
              <a:t> </a:t>
            </a:r>
          </a:p>
          <a:p>
            <a:pPr lvl="0"/>
            <a:r>
              <a:rPr lang="en-GB" dirty="0"/>
              <a:t>Based on absolute belief that when you bring people together, with space to think – good things happen. In fact, it’s not just a belief – this is something we’ve seen work over the years in different guises and we’ve learnt some lessons too.</a:t>
            </a:r>
          </a:p>
          <a:p>
            <a:endParaRPr lang="en-GB" dirty="0"/>
          </a:p>
          <a:p>
            <a:endParaRPr lang="en-GB" dirty="0"/>
          </a:p>
        </p:txBody>
      </p:sp>
      <p:sp>
        <p:nvSpPr>
          <p:cNvPr id="4" name="Slide Number Placeholder 3"/>
          <p:cNvSpPr>
            <a:spLocks noGrp="1"/>
          </p:cNvSpPr>
          <p:nvPr>
            <p:ph type="sldNum" sz="quarter" idx="10"/>
          </p:nvPr>
        </p:nvSpPr>
        <p:spPr/>
        <p:txBody>
          <a:bodyPr/>
          <a:lstStyle/>
          <a:p>
            <a:fld id="{2B7D9FA4-43A5-2948-8B4B-AF885692937E}"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28970476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746125"/>
            <a:ext cx="4973637" cy="3729038"/>
          </a:xfrm>
        </p:spPr>
      </p:sp>
      <p:sp>
        <p:nvSpPr>
          <p:cNvPr id="3" name="Notes Placeholder 2"/>
          <p:cNvSpPr>
            <a:spLocks noGrp="1"/>
          </p:cNvSpPr>
          <p:nvPr>
            <p:ph type="body" idx="1"/>
          </p:nvPr>
        </p:nvSpPr>
        <p:spPr/>
        <p:txBody>
          <a:bodyPr/>
          <a:lstStyle/>
          <a:p>
            <a:pPr defTabSz="915680">
              <a:defRPr/>
            </a:pPr>
            <a:r>
              <a:rPr lang="en-GB" dirty="0"/>
              <a:t>Poll 2 – having listened to Henri and David’s discussions and thoughts </a:t>
            </a:r>
          </a:p>
          <a:p>
            <a:pPr defTabSz="915680">
              <a:defRPr/>
            </a:pPr>
            <a:r>
              <a:rPr lang="en-GB" dirty="0"/>
              <a:t>How valuable do you now think a 1:1 coaching/peer/team coaching intervention is in developing high performing teams</a:t>
            </a:r>
          </a:p>
          <a:p>
            <a:pPr marL="457840" indent="-457840" defTabSz="915680">
              <a:buFont typeface="Arial" panose="020B0604020202020204" pitchFamily="34" charset="0"/>
              <a:buChar char="•"/>
              <a:defRPr/>
            </a:pPr>
            <a:r>
              <a:rPr lang="en-GB" dirty="0"/>
              <a:t>Extremely valuable</a:t>
            </a:r>
          </a:p>
          <a:p>
            <a:pPr marL="457840" indent="-457840" defTabSz="915680">
              <a:buFont typeface="Arial" panose="020B0604020202020204" pitchFamily="34" charset="0"/>
              <a:buChar char="•"/>
              <a:defRPr/>
            </a:pPr>
            <a:r>
              <a:rPr lang="en-GB" dirty="0"/>
              <a:t>Very valuable</a:t>
            </a:r>
          </a:p>
          <a:p>
            <a:pPr marL="457840" indent="-457840" defTabSz="915680">
              <a:buFont typeface="Arial" panose="020B0604020202020204" pitchFamily="34" charset="0"/>
              <a:buChar char="•"/>
              <a:defRPr/>
            </a:pPr>
            <a:r>
              <a:rPr lang="en-GB" dirty="0"/>
              <a:t>Valuable</a:t>
            </a:r>
          </a:p>
          <a:p>
            <a:pPr marL="457840" indent="-457840" defTabSz="915680">
              <a:buFont typeface="Arial" panose="020B0604020202020204" pitchFamily="34" charset="0"/>
              <a:buChar char="•"/>
              <a:defRPr/>
            </a:pPr>
            <a:r>
              <a:rPr lang="en-GB" dirty="0"/>
              <a:t>Not valuable</a:t>
            </a:r>
          </a:p>
          <a:p>
            <a:pPr marL="457840" indent="-457840" defTabSz="915680">
              <a:buFont typeface="Arial" panose="020B0604020202020204" pitchFamily="34" charset="0"/>
              <a:buChar char="•"/>
              <a:defRPr/>
            </a:pPr>
            <a:endParaRPr lang="en-GB" dirty="0"/>
          </a:p>
          <a:p>
            <a:pPr marL="457840" indent="-457840" defTabSz="915680">
              <a:buFont typeface="Arial" panose="020B0604020202020204" pitchFamily="34" charset="0"/>
              <a:buChar char="•"/>
              <a:defRPr/>
            </a:pPr>
            <a:endParaRPr lang="en-GB" dirty="0"/>
          </a:p>
          <a:p>
            <a:endParaRPr lang="en-GB" dirty="0"/>
          </a:p>
        </p:txBody>
      </p:sp>
      <p:sp>
        <p:nvSpPr>
          <p:cNvPr id="4" name="Slide Number Placeholder 3"/>
          <p:cNvSpPr>
            <a:spLocks noGrp="1"/>
          </p:cNvSpPr>
          <p:nvPr>
            <p:ph type="sldNum" sz="quarter" idx="10"/>
          </p:nvPr>
        </p:nvSpPr>
        <p:spPr/>
        <p:txBody>
          <a:bodyPr/>
          <a:lstStyle/>
          <a:p>
            <a:fld id="{DD86776C-5F8F-4920-80ED-BCC9957D7BBE}" type="slidenum">
              <a:rPr lang="en-GB" smtClean="0"/>
              <a:pPr/>
              <a:t>34</a:t>
            </a:fld>
            <a:endParaRPr lang="en-GB" dirty="0"/>
          </a:p>
        </p:txBody>
      </p:sp>
    </p:spTree>
    <p:extLst>
      <p:ext uri="{BB962C8B-B14F-4D97-AF65-F5344CB8AC3E}">
        <p14:creationId xmlns:p14="http://schemas.microsoft.com/office/powerpoint/2010/main" val="7274192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746125"/>
            <a:ext cx="4973637" cy="372903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D86776C-5F8F-4920-80ED-BCC9957D7BBE}" type="slidenum">
              <a:rPr lang="en-GB" smtClean="0"/>
              <a:pPr/>
              <a:t>35</a:t>
            </a:fld>
            <a:endParaRPr lang="en-GB" dirty="0"/>
          </a:p>
        </p:txBody>
      </p:sp>
    </p:spTree>
    <p:extLst>
      <p:ext uri="{BB962C8B-B14F-4D97-AF65-F5344CB8AC3E}">
        <p14:creationId xmlns:p14="http://schemas.microsoft.com/office/powerpoint/2010/main" val="4159671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746125"/>
            <a:ext cx="4973637" cy="3729038"/>
          </a:xfrm>
        </p:spPr>
      </p:sp>
      <p:sp>
        <p:nvSpPr>
          <p:cNvPr id="3" name="Notes Placeholder 2"/>
          <p:cNvSpPr>
            <a:spLocks noGrp="1"/>
          </p:cNvSpPr>
          <p:nvPr>
            <p:ph type="body" idx="1"/>
          </p:nvPr>
        </p:nvSpPr>
        <p:spPr/>
        <p:txBody>
          <a:bodyPr/>
          <a:lstStyle/>
          <a:p>
            <a:pPr marL="457840" indent="-457840" defTabSz="915680">
              <a:buFont typeface="Arial" panose="020B0604020202020204" pitchFamily="34" charset="0"/>
              <a:buChar char="•"/>
              <a:defRPr/>
            </a:pPr>
            <a:endParaRPr lang="en-GB" dirty="0"/>
          </a:p>
          <a:p>
            <a:pPr marL="457840" indent="-457840" defTabSz="915680">
              <a:buFont typeface="Arial" panose="020B0604020202020204" pitchFamily="34" charset="0"/>
              <a:buChar char="•"/>
              <a:defRPr/>
            </a:pPr>
            <a:endParaRPr lang="en-GB" dirty="0"/>
          </a:p>
          <a:p>
            <a:r>
              <a:rPr lang="en-GB" dirty="0"/>
              <a:t>Karen – conclusion,</a:t>
            </a:r>
            <a:r>
              <a:rPr lang="en-GB" baseline="0" dirty="0"/>
              <a:t> thank you and next steps. </a:t>
            </a:r>
            <a:endParaRPr lang="en-GB" dirty="0"/>
          </a:p>
        </p:txBody>
      </p:sp>
      <p:sp>
        <p:nvSpPr>
          <p:cNvPr id="4" name="Slide Number Placeholder 3"/>
          <p:cNvSpPr>
            <a:spLocks noGrp="1"/>
          </p:cNvSpPr>
          <p:nvPr>
            <p:ph type="sldNum" sz="quarter" idx="10"/>
          </p:nvPr>
        </p:nvSpPr>
        <p:spPr/>
        <p:txBody>
          <a:bodyPr/>
          <a:lstStyle/>
          <a:p>
            <a:fld id="{DD86776C-5F8F-4920-80ED-BCC9957D7BBE}" type="slidenum">
              <a:rPr lang="en-GB" smtClean="0"/>
              <a:pPr/>
              <a:t>36</a:t>
            </a:fld>
            <a:endParaRPr lang="en-GB" dirty="0"/>
          </a:p>
        </p:txBody>
      </p:sp>
    </p:spTree>
    <p:extLst>
      <p:ext uri="{BB962C8B-B14F-4D97-AF65-F5344CB8AC3E}">
        <p14:creationId xmlns:p14="http://schemas.microsoft.com/office/powerpoint/2010/main" val="1982851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746125"/>
            <a:ext cx="4973637" cy="3729038"/>
          </a:xfrm>
        </p:spPr>
      </p:sp>
      <p:sp>
        <p:nvSpPr>
          <p:cNvPr id="3" name="Notes Placeholder 2"/>
          <p:cNvSpPr>
            <a:spLocks noGrp="1"/>
          </p:cNvSpPr>
          <p:nvPr>
            <p:ph type="body" idx="1"/>
          </p:nvPr>
        </p:nvSpPr>
        <p:spPr/>
        <p:txBody>
          <a:bodyPr/>
          <a:lstStyle/>
          <a:p>
            <a:pPr marL="1175820" indent="-572300">
              <a:buFont typeface="Arial" panose="020B0604020202020204" pitchFamily="34" charset="0"/>
              <a:buChar char="•"/>
            </a:pPr>
            <a:r>
              <a:rPr lang="en-GB" dirty="0"/>
              <a:t>Two most prominent organisations in coaching and mentoring are working together to provide lifelong support, growth and progression within the coaching profession</a:t>
            </a:r>
          </a:p>
          <a:p>
            <a:endParaRPr lang="en-GB" dirty="0"/>
          </a:p>
          <a:p>
            <a:pPr marL="1175820" indent="-572300">
              <a:buFont typeface="Arial" panose="020B0604020202020204" pitchFamily="34" charset="0"/>
              <a:buChar char="•"/>
            </a:pPr>
            <a:r>
              <a:rPr lang="en-GB" dirty="0"/>
              <a:t>By collaborating together we are able to join together a more complete and holistic support for coaches throughout their coaching career</a:t>
            </a:r>
          </a:p>
          <a:p>
            <a:r>
              <a:rPr lang="en-GB" dirty="0"/>
              <a:t>ILM – </a:t>
            </a:r>
            <a:r>
              <a:rPr lang="en-GB" dirty="0" err="1"/>
              <a:t>qual</a:t>
            </a:r>
            <a:r>
              <a:rPr lang="en-GB" dirty="0"/>
              <a:t> – onto the job / EMCC studying membership to support learning and developing networks leading to ILM certification onto EMCC professional membership. </a:t>
            </a:r>
          </a:p>
          <a:p>
            <a:r>
              <a:rPr lang="en-GB" dirty="0"/>
              <a:t>Recognising the ever evolving journey for both newly qualified and experienced coaches and mentors</a:t>
            </a:r>
          </a:p>
          <a:p>
            <a:r>
              <a:rPr lang="en-GB" dirty="0"/>
              <a:t>Underpins…</a:t>
            </a:r>
          </a:p>
          <a:p>
            <a:r>
              <a:rPr lang="en-GB" dirty="0">
                <a:solidFill>
                  <a:srgbClr val="FF0000"/>
                </a:solidFill>
              </a:rPr>
              <a:t>Add in here the press release</a:t>
            </a:r>
          </a:p>
          <a:p>
            <a:pPr defTabSz="915680">
              <a:defRPr/>
            </a:pPr>
            <a:endParaRPr lang="en-GB" dirty="0"/>
          </a:p>
          <a:p>
            <a:pPr defTabSz="915680">
              <a:defRPr/>
            </a:pPr>
            <a:endParaRPr lang="en-GB" dirty="0"/>
          </a:p>
          <a:p>
            <a:pPr defTabSz="915680">
              <a:defRPr/>
            </a:pPr>
            <a:endParaRPr lang="en-GB" dirty="0"/>
          </a:p>
          <a:p>
            <a:pPr defTabSz="915680">
              <a:defRPr/>
            </a:pPr>
            <a:r>
              <a:rPr lang="en-GB" dirty="0"/>
              <a:t>Collaboration – thought leadership, developing networks, ongoing CPD and support </a:t>
            </a:r>
          </a:p>
          <a:p>
            <a:r>
              <a:rPr lang="en-GB" b="1" dirty="0"/>
              <a:t>Rita</a:t>
            </a:r>
          </a:p>
          <a:p>
            <a:r>
              <a:rPr lang="en-GB" dirty="0"/>
              <a:t>EMCC UK aims to develop, promote and set the expectation of best practice in mentoring, coaching and supervision around the world. People who have completed an ILM coaching qualification will have the opportunity to build a network with other coaches and mentors by joining regional and special interest groups, or through volunteering opportunities. </a:t>
            </a:r>
          </a:p>
          <a:p>
            <a:endParaRPr lang="en-GB" dirty="0"/>
          </a:p>
          <a:p>
            <a:r>
              <a:rPr lang="en-GB" dirty="0"/>
              <a:t>Mark Robson, President of EMCC UK says: “When you are studying coaching and mentoring, you have a lot of support but on completion of your course that can suddenly disappear and it can be quite a lonely place. Joining our inclusive and welcoming professional organisation gives coaches great opportunities to connect, network, find resources to ensure their ongoing learning and development.”</a:t>
            </a:r>
          </a:p>
          <a:p>
            <a:r>
              <a:rPr lang="en-GB" dirty="0"/>
              <a:t>The collaboration comes at a time of increasing interest in the coaching sector. Research from City &amp; Guilds Group in 2018 highlighted the benefits of coaching for business - such as improved confidence, performance and productivity among staff - as they adapt to the future world of work.  84% of workers said that coaching should be part of every business’s management and development programme</a:t>
            </a:r>
          </a:p>
          <a:p>
            <a:endParaRPr lang="en-GB" dirty="0"/>
          </a:p>
          <a:p>
            <a:endParaRPr lang="en-GB" b="1" dirty="0"/>
          </a:p>
          <a:p>
            <a:r>
              <a:rPr lang="en-GB" b="1" dirty="0"/>
              <a:t>Sarah</a:t>
            </a:r>
          </a:p>
          <a:p>
            <a:r>
              <a:rPr lang="en-GB" dirty="0"/>
              <a:t>ILM, the UK’s leading specialist leadership organisation is working with the European Mentoring and Coaching Council UK (EMCC UK) to provide its newly qualified learners with access to membership of the Council as part of our ongoing commitment to supporting the </a:t>
            </a:r>
            <a:r>
              <a:rPr lang="en-GB" dirty="0" err="1"/>
              <a:t>professionalisation</a:t>
            </a:r>
            <a:r>
              <a:rPr lang="en-GB" dirty="0"/>
              <a:t> of coaching and mentoring in the UK. </a:t>
            </a:r>
          </a:p>
          <a:p>
            <a:r>
              <a:rPr lang="en-GB" dirty="0"/>
              <a:t>ILM provides coaching and mentoring qualifications for every career stage, from team leaders to executives and HR professionals, and is the only organisation in the UK that combines the practical application of professional competency with the rigour of regulated qualifications.   </a:t>
            </a:r>
          </a:p>
          <a:p>
            <a:endParaRPr lang="en-GB" dirty="0"/>
          </a:p>
          <a:p>
            <a:r>
              <a:rPr lang="en-GB" dirty="0"/>
              <a:t>The collaboration offers ILM learners membership of EMCC UK, a not-for-profit mentoring and coaching organisation with more than 5000 members in 61 countries.  ILM learners will have access to the membership of the Council at a discounted price, to up-to-date guidance, thought leading support via webinars and documents including competency frameworks as well as a range of free resources including access to the International Journal, free e-books, discounted publications and research papers. </a:t>
            </a:r>
          </a:p>
          <a:p>
            <a:endParaRPr lang="en-GB" dirty="0"/>
          </a:p>
          <a:p>
            <a:r>
              <a:rPr lang="en-GB" dirty="0"/>
              <a:t>Kirstie quote</a:t>
            </a:r>
          </a:p>
          <a:p>
            <a:r>
              <a:rPr lang="en-GB" dirty="0"/>
              <a:t>Kirstie Donnelly, Managing Director City &amp; Guilds Group at says: “The modern workplace is undergoing a period of rapid transformation as it adapts to new technologies and a changing economic and political landscape. Through our ILM qualifications, we’re training coaches at every level to help support businesses through change, while boosting workforce engagement, performance and productivity. </a:t>
            </a:r>
          </a:p>
          <a:p>
            <a:r>
              <a:rPr lang="en-GB" dirty="0"/>
              <a:t>“But new coaches need support too, which can be found through networks of experienced practitioners around the world. That’s why we are so pleased to form this collaboration with EMCC so that our learners can become members of a unifying and inclusive body that aims to assure quality and credibility in the global coaching industry.” </a:t>
            </a:r>
          </a:p>
          <a:p>
            <a:endParaRPr lang="en-GB" dirty="0"/>
          </a:p>
          <a:p>
            <a:endParaRPr lang="en-GB" dirty="0"/>
          </a:p>
          <a:p>
            <a:r>
              <a:rPr lang="en-GB" dirty="0"/>
              <a:t> </a:t>
            </a:r>
          </a:p>
          <a:p>
            <a:endParaRPr lang="en-GB" dirty="0"/>
          </a:p>
        </p:txBody>
      </p:sp>
      <p:sp>
        <p:nvSpPr>
          <p:cNvPr id="4" name="Slide Number Placeholder 3"/>
          <p:cNvSpPr>
            <a:spLocks noGrp="1"/>
          </p:cNvSpPr>
          <p:nvPr>
            <p:ph type="sldNum" sz="quarter" idx="10"/>
          </p:nvPr>
        </p:nvSpPr>
        <p:spPr/>
        <p:txBody>
          <a:bodyPr/>
          <a:lstStyle/>
          <a:p>
            <a:fld id="{DD86776C-5F8F-4920-80ED-BCC9957D7BBE}" type="slidenum">
              <a:rPr lang="en-GB" smtClean="0"/>
              <a:pPr/>
              <a:t>4</a:t>
            </a:fld>
            <a:endParaRPr lang="en-GB" dirty="0"/>
          </a:p>
        </p:txBody>
      </p:sp>
    </p:spTree>
    <p:extLst>
      <p:ext uri="{BB962C8B-B14F-4D97-AF65-F5344CB8AC3E}">
        <p14:creationId xmlns:p14="http://schemas.microsoft.com/office/powerpoint/2010/main" val="2196805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746125"/>
            <a:ext cx="4973637" cy="3729038"/>
          </a:xfrm>
        </p:spPr>
      </p:sp>
      <p:sp>
        <p:nvSpPr>
          <p:cNvPr id="3" name="Notes Placeholder 2"/>
          <p:cNvSpPr>
            <a:spLocks noGrp="1"/>
          </p:cNvSpPr>
          <p:nvPr>
            <p:ph type="body" idx="1"/>
          </p:nvPr>
        </p:nvSpPr>
        <p:spPr/>
        <p:txBody>
          <a:bodyPr/>
          <a:lstStyle/>
          <a:p>
            <a:pPr defTabSz="915680">
              <a:defRPr/>
            </a:pPr>
            <a:r>
              <a:rPr lang="en-GB" dirty="0"/>
              <a:t>Poll 1 – How valuable do you think a 1:1 coaching/peer/team coaching intervention is in developing high performing teams</a:t>
            </a:r>
          </a:p>
          <a:p>
            <a:pPr marL="457840" indent="-457840" defTabSz="915680">
              <a:buFont typeface="Arial" panose="020B0604020202020204" pitchFamily="34" charset="0"/>
              <a:buChar char="•"/>
              <a:defRPr/>
            </a:pPr>
            <a:r>
              <a:rPr lang="en-GB" dirty="0"/>
              <a:t>Extremely valuable</a:t>
            </a:r>
          </a:p>
          <a:p>
            <a:pPr marL="457840" indent="-457840" defTabSz="915680">
              <a:buFont typeface="Arial" panose="020B0604020202020204" pitchFamily="34" charset="0"/>
              <a:buChar char="•"/>
              <a:defRPr/>
            </a:pPr>
            <a:r>
              <a:rPr lang="en-GB" dirty="0"/>
              <a:t>Very valuable</a:t>
            </a:r>
          </a:p>
          <a:p>
            <a:pPr marL="457840" indent="-457840" defTabSz="915680">
              <a:buFont typeface="Arial" panose="020B0604020202020204" pitchFamily="34" charset="0"/>
              <a:buChar char="•"/>
              <a:defRPr/>
            </a:pPr>
            <a:r>
              <a:rPr lang="en-GB" dirty="0"/>
              <a:t>Valuable</a:t>
            </a:r>
          </a:p>
          <a:p>
            <a:pPr marL="457840" indent="-457840" defTabSz="915680">
              <a:buFont typeface="Arial" panose="020B0604020202020204" pitchFamily="34" charset="0"/>
              <a:buChar char="•"/>
              <a:defRPr/>
            </a:pPr>
            <a:r>
              <a:rPr lang="en-GB" dirty="0"/>
              <a:t>Not valuable</a:t>
            </a:r>
          </a:p>
          <a:p>
            <a:pPr marL="457840" indent="-457840" defTabSz="915680">
              <a:buFont typeface="Arial" panose="020B0604020202020204" pitchFamily="34" charset="0"/>
              <a:buChar char="•"/>
              <a:defRPr/>
            </a:pPr>
            <a:endParaRPr lang="en-GB" dirty="0"/>
          </a:p>
          <a:p>
            <a:pPr marL="457840" indent="-457840" defTabSz="915680">
              <a:buFont typeface="Arial" panose="020B0604020202020204" pitchFamily="34" charset="0"/>
              <a:buChar char="•"/>
              <a:defRPr/>
            </a:pPr>
            <a:endParaRPr lang="en-GB" dirty="0"/>
          </a:p>
          <a:p>
            <a:endParaRPr lang="en-GB" dirty="0"/>
          </a:p>
        </p:txBody>
      </p:sp>
      <p:sp>
        <p:nvSpPr>
          <p:cNvPr id="4" name="Slide Number Placeholder 3"/>
          <p:cNvSpPr>
            <a:spLocks noGrp="1"/>
          </p:cNvSpPr>
          <p:nvPr>
            <p:ph type="sldNum" sz="quarter" idx="10"/>
          </p:nvPr>
        </p:nvSpPr>
        <p:spPr/>
        <p:txBody>
          <a:bodyPr/>
          <a:lstStyle/>
          <a:p>
            <a:fld id="{DD86776C-5F8F-4920-80ED-BCC9957D7BBE}" type="slidenum">
              <a:rPr lang="en-GB" smtClean="0"/>
              <a:pPr/>
              <a:t>5</a:t>
            </a:fld>
            <a:endParaRPr lang="en-GB" dirty="0"/>
          </a:p>
        </p:txBody>
      </p:sp>
    </p:spTree>
    <p:extLst>
      <p:ext uri="{BB962C8B-B14F-4D97-AF65-F5344CB8AC3E}">
        <p14:creationId xmlns:p14="http://schemas.microsoft.com/office/powerpoint/2010/main" val="930172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PlaceHolder 1"/>
          <p:cNvSpPr>
            <a:spLocks noGrp="1"/>
          </p:cNvSpPr>
          <p:nvPr>
            <p:ph type="body"/>
          </p:nvPr>
        </p:nvSpPr>
        <p:spPr>
          <a:xfrm>
            <a:off x="469953" y="6356789"/>
            <a:ext cx="3759376" cy="6021695"/>
          </a:xfrm>
          <a:prstGeom prst="rect">
            <a:avLst/>
          </a:prstGeom>
        </p:spPr>
        <p:txBody>
          <a:bodyPr/>
          <a:lstStyle/>
          <a:p>
            <a:endParaRPr/>
          </a:p>
        </p:txBody>
      </p:sp>
      <p:sp>
        <p:nvSpPr>
          <p:cNvPr id="117" name="TextShape 2"/>
          <p:cNvSpPr txBox="1"/>
          <p:nvPr/>
        </p:nvSpPr>
        <p:spPr>
          <a:xfrm>
            <a:off x="2662079" y="12711471"/>
            <a:ext cx="2036216" cy="668609"/>
          </a:xfrm>
          <a:prstGeom prst="rect">
            <a:avLst/>
          </a:prstGeom>
        </p:spPr>
        <p:txBody>
          <a:bodyPr lIns="91568" tIns="45784" rIns="91568" bIns="45784" anchor="b"/>
          <a:lstStyle/>
          <a:p>
            <a:pPr algn="r" defTabSz="915680" fontAlgn="auto">
              <a:spcBef>
                <a:spcPts val="0"/>
              </a:spcBef>
              <a:spcAft>
                <a:spcPts val="0"/>
              </a:spcAft>
              <a:defRPr/>
            </a:pPr>
            <a:fld id="{23226406-1909-4065-A3F6-8F32568BE725}" type="slidenum">
              <a:rPr lang="en-GB" sz="1200">
                <a:solidFill>
                  <a:prstClr val="black"/>
                </a:solidFill>
                <a:latin typeface="Arial"/>
                <a:ea typeface="ヒラギノ角ゴ Pro W3"/>
              </a:rPr>
              <a:pPr algn="r" defTabSz="915680" fontAlgn="auto">
                <a:spcBef>
                  <a:spcPts val="0"/>
                </a:spcBef>
                <a:spcAft>
                  <a:spcPts val="0"/>
                </a:spcAft>
                <a:defRPr/>
              </a:pPr>
              <a:t>6</a:t>
            </a:fld>
            <a:endParaRPr>
              <a:solidFill>
                <a:prstClr val="black"/>
              </a:solidFill>
              <a:latin typeface="Arial"/>
            </a:endParaRPr>
          </a:p>
        </p:txBody>
      </p:sp>
    </p:spTree>
    <p:extLst>
      <p:ext uri="{BB962C8B-B14F-4D97-AF65-F5344CB8AC3E}">
        <p14:creationId xmlns:p14="http://schemas.microsoft.com/office/powerpoint/2010/main" val="1812617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PlaceHolder 1"/>
          <p:cNvSpPr>
            <a:spLocks noGrp="1"/>
          </p:cNvSpPr>
          <p:nvPr>
            <p:ph type="body"/>
          </p:nvPr>
        </p:nvSpPr>
        <p:spPr>
          <a:xfrm>
            <a:off x="469953" y="6356789"/>
            <a:ext cx="3759376" cy="6021695"/>
          </a:xfrm>
          <a:prstGeom prst="rect">
            <a:avLst/>
          </a:prstGeom>
        </p:spPr>
        <p:txBody>
          <a:bodyPr/>
          <a:lstStyle/>
          <a:p>
            <a:endParaRPr/>
          </a:p>
        </p:txBody>
      </p:sp>
      <p:sp>
        <p:nvSpPr>
          <p:cNvPr id="117" name="TextShape 2"/>
          <p:cNvSpPr txBox="1"/>
          <p:nvPr/>
        </p:nvSpPr>
        <p:spPr>
          <a:xfrm>
            <a:off x="2662079" y="12711471"/>
            <a:ext cx="2036216" cy="668609"/>
          </a:xfrm>
          <a:prstGeom prst="rect">
            <a:avLst/>
          </a:prstGeom>
        </p:spPr>
        <p:txBody>
          <a:bodyPr lIns="91568" tIns="45784" rIns="91568" bIns="45784" anchor="b"/>
          <a:lstStyle/>
          <a:p>
            <a:pPr algn="r" defTabSz="915680" fontAlgn="auto">
              <a:spcBef>
                <a:spcPts val="0"/>
              </a:spcBef>
              <a:spcAft>
                <a:spcPts val="0"/>
              </a:spcAft>
              <a:defRPr/>
            </a:pPr>
            <a:fld id="{23226406-1909-4065-A3F6-8F32568BE725}" type="slidenum">
              <a:rPr lang="en-GB" sz="1200">
                <a:solidFill>
                  <a:prstClr val="black"/>
                </a:solidFill>
                <a:latin typeface="Arial"/>
                <a:ea typeface="ヒラギノ角ゴ Pro W3"/>
              </a:rPr>
              <a:pPr algn="r" defTabSz="915680" fontAlgn="auto">
                <a:spcBef>
                  <a:spcPts val="0"/>
                </a:spcBef>
                <a:spcAft>
                  <a:spcPts val="0"/>
                </a:spcAft>
                <a:defRPr/>
              </a:pPr>
              <a:t>7</a:t>
            </a:fld>
            <a:endParaRPr>
              <a:solidFill>
                <a:prstClr val="black"/>
              </a:solidFill>
              <a:latin typeface="Arial"/>
            </a:endParaRPr>
          </a:p>
        </p:txBody>
      </p:sp>
    </p:spTree>
    <p:extLst>
      <p:ext uri="{BB962C8B-B14F-4D97-AF65-F5344CB8AC3E}">
        <p14:creationId xmlns:p14="http://schemas.microsoft.com/office/powerpoint/2010/main" val="4082014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PlaceHolder 1"/>
          <p:cNvSpPr>
            <a:spLocks noGrp="1"/>
          </p:cNvSpPr>
          <p:nvPr>
            <p:ph type="body"/>
          </p:nvPr>
        </p:nvSpPr>
        <p:spPr>
          <a:xfrm>
            <a:off x="469953" y="6356789"/>
            <a:ext cx="3759376" cy="6021695"/>
          </a:xfrm>
          <a:prstGeom prst="rect">
            <a:avLst/>
          </a:prstGeom>
        </p:spPr>
        <p:txBody>
          <a:bodyPr/>
          <a:lstStyle/>
          <a:p>
            <a:endParaRPr/>
          </a:p>
        </p:txBody>
      </p:sp>
      <p:sp>
        <p:nvSpPr>
          <p:cNvPr id="117" name="TextShape 2"/>
          <p:cNvSpPr txBox="1"/>
          <p:nvPr/>
        </p:nvSpPr>
        <p:spPr>
          <a:xfrm>
            <a:off x="2662079" y="12711471"/>
            <a:ext cx="2036216" cy="668609"/>
          </a:xfrm>
          <a:prstGeom prst="rect">
            <a:avLst/>
          </a:prstGeom>
        </p:spPr>
        <p:txBody>
          <a:bodyPr lIns="91568" tIns="45784" rIns="91568" bIns="45784" anchor="b"/>
          <a:lstStyle/>
          <a:p>
            <a:pPr algn="r" defTabSz="915680" fontAlgn="auto">
              <a:spcBef>
                <a:spcPts val="0"/>
              </a:spcBef>
              <a:spcAft>
                <a:spcPts val="0"/>
              </a:spcAft>
              <a:defRPr/>
            </a:pPr>
            <a:fld id="{23226406-1909-4065-A3F6-8F32568BE725}" type="slidenum">
              <a:rPr lang="en-GB" sz="1200">
                <a:solidFill>
                  <a:prstClr val="black"/>
                </a:solidFill>
                <a:latin typeface="Arial"/>
                <a:ea typeface="ヒラギノ角ゴ Pro W3"/>
              </a:rPr>
              <a:pPr algn="r" defTabSz="915680" fontAlgn="auto">
                <a:spcBef>
                  <a:spcPts val="0"/>
                </a:spcBef>
                <a:spcAft>
                  <a:spcPts val="0"/>
                </a:spcAft>
                <a:defRPr/>
              </a:pPr>
              <a:t>8</a:t>
            </a:fld>
            <a:endParaRPr>
              <a:solidFill>
                <a:prstClr val="black"/>
              </a:solidFill>
              <a:latin typeface="Arial"/>
            </a:endParaRPr>
          </a:p>
        </p:txBody>
      </p:sp>
    </p:spTree>
    <p:extLst>
      <p:ext uri="{BB962C8B-B14F-4D97-AF65-F5344CB8AC3E}">
        <p14:creationId xmlns:p14="http://schemas.microsoft.com/office/powerpoint/2010/main" val="563150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PlaceHolder 1"/>
          <p:cNvSpPr>
            <a:spLocks noGrp="1"/>
          </p:cNvSpPr>
          <p:nvPr>
            <p:ph type="body"/>
          </p:nvPr>
        </p:nvSpPr>
        <p:spPr>
          <a:xfrm>
            <a:off x="469953" y="6356789"/>
            <a:ext cx="3759376" cy="6021695"/>
          </a:xfrm>
          <a:prstGeom prst="rect">
            <a:avLst/>
          </a:prstGeom>
        </p:spPr>
        <p:txBody>
          <a:bodyPr/>
          <a:lstStyle/>
          <a:p>
            <a:endParaRPr/>
          </a:p>
        </p:txBody>
      </p:sp>
      <p:sp>
        <p:nvSpPr>
          <p:cNvPr id="117" name="TextShape 2"/>
          <p:cNvSpPr txBox="1"/>
          <p:nvPr/>
        </p:nvSpPr>
        <p:spPr>
          <a:xfrm>
            <a:off x="2662079" y="12711471"/>
            <a:ext cx="2036216" cy="668609"/>
          </a:xfrm>
          <a:prstGeom prst="rect">
            <a:avLst/>
          </a:prstGeom>
        </p:spPr>
        <p:txBody>
          <a:bodyPr lIns="91568" tIns="45784" rIns="91568" bIns="45784" anchor="b"/>
          <a:lstStyle/>
          <a:p>
            <a:pPr algn="r" defTabSz="915680" fontAlgn="auto">
              <a:spcBef>
                <a:spcPts val="0"/>
              </a:spcBef>
              <a:spcAft>
                <a:spcPts val="0"/>
              </a:spcAft>
              <a:defRPr/>
            </a:pPr>
            <a:fld id="{23226406-1909-4065-A3F6-8F32568BE725}" type="slidenum">
              <a:rPr lang="en-GB" sz="1200">
                <a:solidFill>
                  <a:prstClr val="black"/>
                </a:solidFill>
                <a:latin typeface="Arial"/>
                <a:ea typeface="ヒラギノ角ゴ Pro W3"/>
              </a:rPr>
              <a:pPr algn="r" defTabSz="915680" fontAlgn="auto">
                <a:spcBef>
                  <a:spcPts val="0"/>
                </a:spcBef>
                <a:spcAft>
                  <a:spcPts val="0"/>
                </a:spcAft>
                <a:defRPr/>
              </a:pPr>
              <a:t>9</a:t>
            </a:fld>
            <a:endParaRPr>
              <a:solidFill>
                <a:prstClr val="black"/>
              </a:solidFill>
              <a:latin typeface="Arial"/>
            </a:endParaRPr>
          </a:p>
        </p:txBody>
      </p:sp>
    </p:spTree>
    <p:extLst>
      <p:ext uri="{BB962C8B-B14F-4D97-AF65-F5344CB8AC3E}">
        <p14:creationId xmlns:p14="http://schemas.microsoft.com/office/powerpoint/2010/main" val="857633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ilm-logo-blac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99904" y="11011478"/>
            <a:ext cx="1980942" cy="1614678"/>
          </a:xfrm>
          <a:prstGeom prst="rect">
            <a:avLst/>
          </a:prstGeom>
          <a:solidFill>
            <a:schemeClr val="bg1"/>
          </a:solidFill>
        </p:spPr>
      </p:pic>
      <p:sp>
        <p:nvSpPr>
          <p:cNvPr id="8194" name="Rectangle 2"/>
          <p:cNvSpPr>
            <a:spLocks noChangeArrowheads="1"/>
          </p:cNvSpPr>
          <p:nvPr/>
        </p:nvSpPr>
        <p:spPr bwMode="auto">
          <a:xfrm>
            <a:off x="711201" y="4572002"/>
            <a:ext cx="16865600" cy="8477250"/>
          </a:xfrm>
          <a:prstGeom prst="rect">
            <a:avLst/>
          </a:prstGeom>
          <a:noFill/>
          <a:ln w="9525">
            <a:noFill/>
            <a:miter lim="800000"/>
            <a:headEnd/>
            <a:tailEnd/>
          </a:ln>
        </p:spPr>
        <p:txBody>
          <a:bodyPr wrap="none" lIns="163272" tIns="81637" rIns="163272" bIns="81637" anchor="ctr"/>
          <a:lstStyle/>
          <a:p>
            <a:endParaRPr lang="en-GB" dirty="0"/>
          </a:p>
        </p:txBody>
      </p:sp>
      <p:sp>
        <p:nvSpPr>
          <p:cNvPr id="8195" name="Rectangle 3"/>
          <p:cNvSpPr>
            <a:spLocks noGrp="1" noChangeArrowheads="1"/>
          </p:cNvSpPr>
          <p:nvPr>
            <p:ph type="ctrTitle" hasCustomPrompt="1"/>
          </p:nvPr>
        </p:nvSpPr>
        <p:spPr>
          <a:xfrm>
            <a:off x="7696202" y="4612361"/>
            <a:ext cx="10033000" cy="2829840"/>
          </a:xfrm>
          <a:noFill/>
        </p:spPr>
        <p:txBody>
          <a:bodyPr/>
          <a:lstStyle>
            <a:lvl1pPr>
              <a:spcAft>
                <a:spcPts val="8571"/>
              </a:spcAft>
              <a:defRPr sz="5024">
                <a:solidFill>
                  <a:srgbClr val="CE0058"/>
                </a:solidFill>
              </a:defRPr>
            </a:lvl1pPr>
          </a:lstStyle>
          <a:p>
            <a:r>
              <a:rPr lang="en-GB" dirty="0"/>
              <a:t>Click to edit title text</a:t>
            </a:r>
          </a:p>
        </p:txBody>
      </p:sp>
      <p:sp>
        <p:nvSpPr>
          <p:cNvPr id="8196" name="Rectangle 4"/>
          <p:cNvSpPr>
            <a:spLocks noGrp="1" noChangeArrowheads="1"/>
          </p:cNvSpPr>
          <p:nvPr>
            <p:ph type="subTitle" idx="1" hasCustomPrompt="1"/>
          </p:nvPr>
        </p:nvSpPr>
        <p:spPr>
          <a:xfrm>
            <a:off x="7848602" y="7710051"/>
            <a:ext cx="9880600" cy="875148"/>
          </a:xfrm>
        </p:spPr>
        <p:txBody>
          <a:bodyPr anchor="t" anchorCtr="0"/>
          <a:lstStyle>
            <a:lvl1pPr marL="323143" indent="0">
              <a:buFontTx/>
              <a:buNone/>
              <a:defRPr sz="2475">
                <a:solidFill>
                  <a:schemeClr val="tx1"/>
                </a:solidFill>
              </a:defRPr>
            </a:lvl1pPr>
          </a:lstStyle>
          <a:p>
            <a:r>
              <a:rPr lang="en-GB" dirty="0"/>
              <a:t>Click to edit subtitle text</a:t>
            </a:r>
          </a:p>
        </p:txBody>
      </p:sp>
      <p:cxnSp>
        <p:nvCxnSpPr>
          <p:cNvPr id="4" name="Straight Connector 3"/>
          <p:cNvCxnSpPr/>
          <p:nvPr userDrawn="1"/>
        </p:nvCxnSpPr>
        <p:spPr>
          <a:xfrm>
            <a:off x="8205633" y="7582432"/>
            <a:ext cx="9081592" cy="0"/>
          </a:xfrm>
          <a:prstGeom prst="line">
            <a:avLst/>
          </a:prstGeom>
          <a:ln w="1270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8205632" y="8669484"/>
            <a:ext cx="9077349" cy="0"/>
          </a:xfrm>
          <a:prstGeom prst="line">
            <a:avLst/>
          </a:prstGeom>
          <a:ln w="1270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9" name="Chord 8"/>
          <p:cNvSpPr/>
          <p:nvPr userDrawn="1"/>
        </p:nvSpPr>
        <p:spPr>
          <a:xfrm>
            <a:off x="-5076347" y="-1"/>
            <a:ext cx="10152694" cy="13716001"/>
          </a:xfrm>
          <a:prstGeom prst="chord">
            <a:avLst>
              <a:gd name="adj1" fmla="val 16200729"/>
              <a:gd name="adj2" fmla="val 5387876"/>
            </a:avLst>
          </a:prstGeom>
          <a:solidFill>
            <a:srgbClr val="CE0058"/>
          </a:solidFill>
          <a:ln>
            <a:solidFill>
              <a:srgbClr val="CE005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Rectangle 10"/>
          <p:cNvSpPr/>
          <p:nvPr userDrawn="1"/>
        </p:nvSpPr>
        <p:spPr>
          <a:xfrm>
            <a:off x="15305334" y="801992"/>
            <a:ext cx="2179530" cy="163640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Click to edit title text</a:t>
            </a:r>
          </a:p>
        </p:txBody>
      </p:sp>
      <p:sp>
        <p:nvSpPr>
          <p:cNvPr id="4" name="Text Placeholder 3"/>
          <p:cNvSpPr>
            <a:spLocks noGrp="1"/>
          </p:cNvSpPr>
          <p:nvPr>
            <p:ph type="body" idx="10" hasCustomPrompt="1"/>
          </p:nvPr>
        </p:nvSpPr>
        <p:spPr>
          <a:xfrm>
            <a:off x="8908555" y="3747239"/>
            <a:ext cx="8665564" cy="7648780"/>
          </a:xfrm>
        </p:spPr>
        <p:txBody>
          <a:bodyPr/>
          <a:lstStyle>
            <a:lvl1pPr marL="745712">
              <a:lnSpc>
                <a:spcPts val="3766"/>
              </a:lnSpc>
              <a:buClrTx/>
              <a:buSzPct val="120000"/>
              <a:defRPr sz="3000">
                <a:solidFill>
                  <a:srgbClr val="FD8209"/>
                </a:solidFill>
              </a:defRPr>
            </a:lvl1pPr>
            <a:lvl2pPr>
              <a:lnSpc>
                <a:spcPts val="3766"/>
              </a:lnSpc>
              <a:buClrTx/>
              <a:buSzPct val="120000"/>
              <a:defRPr sz="3000">
                <a:solidFill>
                  <a:srgbClr val="FD8209"/>
                </a:solidFill>
              </a:defRPr>
            </a:lvl2pPr>
            <a:lvl3pPr>
              <a:lnSpc>
                <a:spcPts val="3766"/>
              </a:lnSpc>
              <a:buClrTx/>
              <a:buSzPct val="120000"/>
              <a:defRPr sz="3000">
                <a:solidFill>
                  <a:srgbClr val="FD8209"/>
                </a:solidFill>
              </a:defRPr>
            </a:lvl3pPr>
            <a:lvl4pPr>
              <a:lnSpc>
                <a:spcPts val="3766"/>
              </a:lnSpc>
              <a:buClrTx/>
              <a:buSzPct val="120000"/>
              <a:defRPr sz="3000">
                <a:solidFill>
                  <a:srgbClr val="FD8209"/>
                </a:solidFill>
              </a:defRPr>
            </a:lvl4pPr>
            <a:lvl5pPr>
              <a:lnSpc>
                <a:spcPts val="3766"/>
              </a:lnSpc>
              <a:buClrTx/>
              <a:buSzPct val="120000"/>
              <a:defRPr sz="3000">
                <a:solidFill>
                  <a:srgbClr val="FD8209"/>
                </a:solidFill>
              </a:defRPr>
            </a:lvl5pPr>
          </a:lstStyle>
          <a:p>
            <a:pPr lvl="0"/>
            <a:r>
              <a:rPr lang="en-GB" dirty="0"/>
              <a:t>Click to edit bullet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Text Placeholder 5"/>
          <p:cNvSpPr>
            <a:spLocks noGrp="1"/>
          </p:cNvSpPr>
          <p:nvPr>
            <p:ph type="body" sz="quarter" idx="11" hasCustomPrompt="1"/>
          </p:nvPr>
        </p:nvSpPr>
        <p:spPr>
          <a:xfrm>
            <a:off x="462172" y="3747241"/>
            <a:ext cx="8291814" cy="7648777"/>
          </a:xfrm>
        </p:spPr>
        <p:txBody>
          <a:bodyPr/>
          <a:lstStyle>
            <a:lvl1pPr marL="451947" indent="0">
              <a:lnSpc>
                <a:spcPct val="100000"/>
              </a:lnSpc>
              <a:buFontTx/>
              <a:buNone/>
              <a:defRPr sz="3000">
                <a:solidFill>
                  <a:schemeClr val="tx1"/>
                </a:solidFill>
              </a:defRPr>
            </a:lvl1pPr>
            <a:lvl2pPr marL="225973" indent="0">
              <a:lnSpc>
                <a:spcPct val="100000"/>
              </a:lnSpc>
              <a:spcBef>
                <a:spcPts val="0"/>
              </a:spcBef>
              <a:buFontTx/>
              <a:buNone/>
              <a:defRPr sz="3525"/>
            </a:lvl2pPr>
            <a:lvl3pPr marL="225973" indent="0">
              <a:lnSpc>
                <a:spcPct val="100000"/>
              </a:lnSpc>
              <a:buFontTx/>
              <a:buNone/>
              <a:defRPr sz="3525"/>
            </a:lvl3pPr>
            <a:lvl4pPr marL="225973" indent="0">
              <a:lnSpc>
                <a:spcPct val="100000"/>
              </a:lnSpc>
              <a:buFontTx/>
              <a:buNone/>
              <a:defRPr sz="3525"/>
            </a:lvl4pPr>
            <a:lvl5pPr marL="225973" indent="0">
              <a:lnSpc>
                <a:spcPct val="100000"/>
              </a:lnSpc>
              <a:buFontTx/>
              <a:buNone/>
              <a:defRPr sz="3525"/>
            </a:lvl5pPr>
          </a:lstStyle>
          <a:p>
            <a:pPr lvl="0"/>
            <a:r>
              <a:rPr lang="en-GB" dirty="0"/>
              <a:t>Click to edit text</a:t>
            </a:r>
          </a:p>
        </p:txBody>
      </p:sp>
      <p:cxnSp>
        <p:nvCxnSpPr>
          <p:cNvPr id="11" name="Straight Connector 10"/>
          <p:cNvCxnSpPr/>
          <p:nvPr userDrawn="1"/>
        </p:nvCxnSpPr>
        <p:spPr>
          <a:xfrm>
            <a:off x="1051993" y="12699405"/>
            <a:ext cx="16164771" cy="0"/>
          </a:xfrm>
          <a:prstGeom prst="line">
            <a:avLst/>
          </a:prstGeom>
          <a:ln w="3175" cmpd="sng">
            <a:solidFill>
              <a:schemeClr val="tx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2" name="Footer Placeholder 4"/>
          <p:cNvSpPr>
            <a:spLocks noGrp="1"/>
          </p:cNvSpPr>
          <p:nvPr>
            <p:ph type="ftr" sz="quarter" idx="3"/>
          </p:nvPr>
        </p:nvSpPr>
        <p:spPr>
          <a:xfrm>
            <a:off x="954090" y="12837249"/>
            <a:ext cx="7072232" cy="432391"/>
          </a:xfrm>
          <a:prstGeom prst="rect">
            <a:avLst/>
          </a:prstGeom>
          <a:ln>
            <a:noFill/>
          </a:ln>
        </p:spPr>
        <p:txBody>
          <a:bodyPr vert="horz" lIns="153080" tIns="76540" rIns="153080" bIns="76540" rtlCol="0" anchor="ctr"/>
          <a:lstStyle>
            <a:lvl1pPr algn="l">
              <a:defRPr sz="1500">
                <a:solidFill>
                  <a:srgbClr val="2D2E33"/>
                </a:solidFill>
                <a:latin typeface="+mj-lt"/>
              </a:defRPr>
            </a:lvl1pPr>
          </a:lstStyle>
          <a:p>
            <a:r>
              <a:rPr lang="en-GB" dirty="0"/>
              <a:t>Presentation title (Edit in Insert &gt; Header and footer...)</a:t>
            </a:r>
          </a:p>
        </p:txBody>
      </p:sp>
      <p:sp>
        <p:nvSpPr>
          <p:cNvPr id="13" name="Slide Number Placeholder 5"/>
          <p:cNvSpPr>
            <a:spLocks noGrp="1"/>
          </p:cNvSpPr>
          <p:nvPr>
            <p:ph type="sldNum" sz="quarter" idx="4"/>
          </p:nvPr>
        </p:nvSpPr>
        <p:spPr>
          <a:xfrm>
            <a:off x="14332238" y="12837247"/>
            <a:ext cx="3000741" cy="513290"/>
          </a:xfrm>
          <a:prstGeom prst="rect">
            <a:avLst/>
          </a:prstGeom>
        </p:spPr>
        <p:txBody>
          <a:bodyPr vert="horz" lIns="153080" tIns="76540" rIns="153080" bIns="76540" rtlCol="0" anchor="ctr"/>
          <a:lstStyle>
            <a:lvl1pPr algn="r">
              <a:defRPr sz="1500">
                <a:solidFill>
                  <a:srgbClr val="2D2E33"/>
                </a:solidFill>
                <a:latin typeface="+mj-lt"/>
              </a:defRPr>
            </a:lvl1pPr>
          </a:lstStyle>
          <a:p>
            <a:fld id="{390DC8F2-1EBD-9C41-A742-103025B2E038}" type="slidenum">
              <a:rPr lang="en-GB" smtClean="0"/>
              <a:pPr/>
              <a:t>‹#›</a:t>
            </a:fld>
            <a:endParaRPr lang="en-GB" dirty="0"/>
          </a:p>
        </p:txBody>
      </p:sp>
    </p:spTree>
    <p:extLst>
      <p:ext uri="{BB962C8B-B14F-4D97-AF65-F5344CB8AC3E}">
        <p14:creationId xmlns:p14="http://schemas.microsoft.com/office/powerpoint/2010/main" val="3386083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Click to edit title text</a:t>
            </a:r>
          </a:p>
        </p:txBody>
      </p:sp>
      <p:sp>
        <p:nvSpPr>
          <p:cNvPr id="6" name="Text Placeholder 5"/>
          <p:cNvSpPr>
            <a:spLocks noGrp="1"/>
          </p:cNvSpPr>
          <p:nvPr>
            <p:ph type="body" sz="quarter" idx="11" hasCustomPrompt="1"/>
          </p:nvPr>
        </p:nvSpPr>
        <p:spPr>
          <a:xfrm>
            <a:off x="462171" y="3747240"/>
            <a:ext cx="8534367" cy="7670820"/>
          </a:xfrm>
        </p:spPr>
        <p:txBody>
          <a:bodyPr/>
          <a:lstStyle>
            <a:lvl1pPr marL="451947" indent="0">
              <a:lnSpc>
                <a:spcPct val="100000"/>
              </a:lnSpc>
              <a:buFontTx/>
              <a:buNone/>
              <a:defRPr sz="3000" baseline="0">
                <a:solidFill>
                  <a:srgbClr val="2D2E33"/>
                </a:solidFill>
              </a:defRPr>
            </a:lvl1pPr>
            <a:lvl2pPr marL="225973" indent="0">
              <a:lnSpc>
                <a:spcPct val="100000"/>
              </a:lnSpc>
              <a:spcBef>
                <a:spcPts val="0"/>
              </a:spcBef>
              <a:buFontTx/>
              <a:buNone/>
              <a:defRPr sz="3525"/>
            </a:lvl2pPr>
            <a:lvl3pPr marL="225973" indent="0">
              <a:lnSpc>
                <a:spcPct val="100000"/>
              </a:lnSpc>
              <a:buFontTx/>
              <a:buNone/>
              <a:defRPr sz="3525"/>
            </a:lvl3pPr>
            <a:lvl4pPr marL="225973" indent="0">
              <a:lnSpc>
                <a:spcPct val="100000"/>
              </a:lnSpc>
              <a:buFontTx/>
              <a:buNone/>
              <a:defRPr sz="3525"/>
            </a:lvl4pPr>
            <a:lvl5pPr marL="225973" indent="0">
              <a:lnSpc>
                <a:spcPct val="100000"/>
              </a:lnSpc>
              <a:buFontTx/>
              <a:buNone/>
              <a:defRPr sz="3525"/>
            </a:lvl5pPr>
          </a:lstStyle>
          <a:p>
            <a:pPr lvl="0"/>
            <a:r>
              <a:rPr lang="en-GB" dirty="0"/>
              <a:t>Click to edit text</a:t>
            </a:r>
          </a:p>
        </p:txBody>
      </p:sp>
      <p:sp>
        <p:nvSpPr>
          <p:cNvPr id="5" name="Picture Placeholder 4"/>
          <p:cNvSpPr>
            <a:spLocks noGrp="1"/>
          </p:cNvSpPr>
          <p:nvPr>
            <p:ph type="pic" sz="quarter" idx="12"/>
          </p:nvPr>
        </p:nvSpPr>
        <p:spPr>
          <a:xfrm>
            <a:off x="9238890" y="3945625"/>
            <a:ext cx="7981883" cy="8398225"/>
          </a:xfrm>
        </p:spPr>
        <p:txBody>
          <a:bodyPr/>
          <a:lstStyle/>
          <a:p>
            <a:endParaRPr lang="en-GB" dirty="0"/>
          </a:p>
        </p:txBody>
      </p:sp>
      <p:cxnSp>
        <p:nvCxnSpPr>
          <p:cNvPr id="11" name="Straight Connector 10"/>
          <p:cNvCxnSpPr/>
          <p:nvPr userDrawn="1"/>
        </p:nvCxnSpPr>
        <p:spPr>
          <a:xfrm>
            <a:off x="1051993" y="12699405"/>
            <a:ext cx="16164771" cy="0"/>
          </a:xfrm>
          <a:prstGeom prst="line">
            <a:avLst/>
          </a:prstGeom>
          <a:ln w="3175" cmpd="sng">
            <a:solidFill>
              <a:schemeClr val="tx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2" name="Footer Placeholder 4"/>
          <p:cNvSpPr>
            <a:spLocks noGrp="1"/>
          </p:cNvSpPr>
          <p:nvPr>
            <p:ph type="ftr" sz="quarter" idx="3"/>
          </p:nvPr>
        </p:nvSpPr>
        <p:spPr>
          <a:xfrm>
            <a:off x="954090" y="12837249"/>
            <a:ext cx="7072232" cy="432391"/>
          </a:xfrm>
          <a:prstGeom prst="rect">
            <a:avLst/>
          </a:prstGeom>
          <a:ln>
            <a:noFill/>
          </a:ln>
        </p:spPr>
        <p:txBody>
          <a:bodyPr vert="horz" lIns="153080" tIns="76540" rIns="153080" bIns="76540" rtlCol="0" anchor="ctr"/>
          <a:lstStyle>
            <a:lvl1pPr algn="l">
              <a:defRPr sz="1500">
                <a:solidFill>
                  <a:srgbClr val="2D2E33"/>
                </a:solidFill>
                <a:latin typeface="+mj-lt"/>
              </a:defRPr>
            </a:lvl1pPr>
          </a:lstStyle>
          <a:p>
            <a:r>
              <a:rPr lang="en-GB" dirty="0"/>
              <a:t>Presentation title (Edit in Insert &gt; Header and footer...)</a:t>
            </a:r>
          </a:p>
        </p:txBody>
      </p:sp>
      <p:sp>
        <p:nvSpPr>
          <p:cNvPr id="13" name="Slide Number Placeholder 5"/>
          <p:cNvSpPr>
            <a:spLocks noGrp="1"/>
          </p:cNvSpPr>
          <p:nvPr>
            <p:ph type="sldNum" sz="quarter" idx="4"/>
          </p:nvPr>
        </p:nvSpPr>
        <p:spPr>
          <a:xfrm>
            <a:off x="14332238" y="12837247"/>
            <a:ext cx="3000741" cy="513290"/>
          </a:xfrm>
          <a:prstGeom prst="rect">
            <a:avLst/>
          </a:prstGeom>
        </p:spPr>
        <p:txBody>
          <a:bodyPr vert="horz" lIns="153080" tIns="76540" rIns="153080" bIns="76540" rtlCol="0" anchor="ctr"/>
          <a:lstStyle>
            <a:lvl1pPr algn="r">
              <a:defRPr sz="1500">
                <a:solidFill>
                  <a:srgbClr val="2D2E33"/>
                </a:solidFill>
                <a:latin typeface="+mj-lt"/>
              </a:defRPr>
            </a:lvl1pPr>
          </a:lstStyle>
          <a:p>
            <a:fld id="{390DC8F2-1EBD-9C41-A742-103025B2E038}" type="slidenum">
              <a:rPr lang="en-GB" smtClean="0"/>
              <a:pPr/>
              <a:t>‹#›</a:t>
            </a:fld>
            <a:endParaRPr lang="en-GB" dirty="0"/>
          </a:p>
        </p:txBody>
      </p:sp>
    </p:spTree>
    <p:extLst>
      <p:ext uri="{BB962C8B-B14F-4D97-AF65-F5344CB8AC3E}">
        <p14:creationId xmlns:p14="http://schemas.microsoft.com/office/powerpoint/2010/main" val="2628898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CE0058"/>
                </a:solidFill>
              </a:defRPr>
            </a:lvl1pPr>
          </a:lstStyle>
          <a:p>
            <a:r>
              <a:rPr lang="en-GB" dirty="0"/>
              <a:t>Click to edit master title style</a:t>
            </a:r>
          </a:p>
        </p:txBody>
      </p:sp>
      <p:sp>
        <p:nvSpPr>
          <p:cNvPr id="10" name="Text Placeholder 5"/>
          <p:cNvSpPr>
            <a:spLocks noGrp="1"/>
          </p:cNvSpPr>
          <p:nvPr>
            <p:ph type="body" sz="quarter" idx="12" hasCustomPrompt="1"/>
          </p:nvPr>
        </p:nvSpPr>
        <p:spPr>
          <a:xfrm>
            <a:off x="462172" y="3747240"/>
            <a:ext cx="8303152" cy="7670820"/>
          </a:xfrm>
        </p:spPr>
        <p:txBody>
          <a:bodyPr/>
          <a:lstStyle>
            <a:lvl1pPr marL="451947" indent="0">
              <a:lnSpc>
                <a:spcPct val="100000"/>
              </a:lnSpc>
              <a:buFontTx/>
              <a:buNone/>
              <a:defRPr sz="3000" baseline="0">
                <a:solidFill>
                  <a:srgbClr val="2D2E33"/>
                </a:solidFill>
              </a:defRPr>
            </a:lvl1pPr>
            <a:lvl2pPr marL="225973" indent="0">
              <a:lnSpc>
                <a:spcPct val="100000"/>
              </a:lnSpc>
              <a:spcBef>
                <a:spcPts val="0"/>
              </a:spcBef>
              <a:buFontTx/>
              <a:buNone/>
              <a:defRPr sz="3525"/>
            </a:lvl2pPr>
            <a:lvl3pPr marL="225973" indent="0">
              <a:lnSpc>
                <a:spcPct val="100000"/>
              </a:lnSpc>
              <a:buFontTx/>
              <a:buNone/>
              <a:defRPr sz="3525"/>
            </a:lvl3pPr>
            <a:lvl4pPr marL="225973" indent="0">
              <a:lnSpc>
                <a:spcPct val="100000"/>
              </a:lnSpc>
              <a:buFontTx/>
              <a:buNone/>
              <a:defRPr sz="3525"/>
            </a:lvl4pPr>
            <a:lvl5pPr marL="225973" indent="0">
              <a:lnSpc>
                <a:spcPct val="100000"/>
              </a:lnSpc>
              <a:buFontTx/>
              <a:buNone/>
              <a:defRPr sz="3525"/>
            </a:lvl5pPr>
          </a:lstStyle>
          <a:p>
            <a:pPr lvl="0"/>
            <a:r>
              <a:rPr lang="en-GB" dirty="0"/>
              <a:t>Click to edit text</a:t>
            </a:r>
          </a:p>
        </p:txBody>
      </p:sp>
      <p:sp>
        <p:nvSpPr>
          <p:cNvPr id="11" name="Text Placeholder 5"/>
          <p:cNvSpPr>
            <a:spLocks noGrp="1"/>
          </p:cNvSpPr>
          <p:nvPr>
            <p:ph type="body" sz="quarter" idx="11" hasCustomPrompt="1"/>
          </p:nvPr>
        </p:nvSpPr>
        <p:spPr>
          <a:xfrm>
            <a:off x="9036031" y="3738306"/>
            <a:ext cx="8303152" cy="7670820"/>
          </a:xfrm>
        </p:spPr>
        <p:txBody>
          <a:bodyPr/>
          <a:lstStyle>
            <a:lvl1pPr marL="451947" indent="0">
              <a:lnSpc>
                <a:spcPct val="100000"/>
              </a:lnSpc>
              <a:buFontTx/>
              <a:buNone/>
              <a:defRPr sz="3000" baseline="0">
                <a:solidFill>
                  <a:srgbClr val="2D2E33"/>
                </a:solidFill>
              </a:defRPr>
            </a:lvl1pPr>
            <a:lvl2pPr marL="225973" indent="0">
              <a:lnSpc>
                <a:spcPct val="100000"/>
              </a:lnSpc>
              <a:spcBef>
                <a:spcPts val="0"/>
              </a:spcBef>
              <a:buFontTx/>
              <a:buNone/>
              <a:defRPr sz="3525"/>
            </a:lvl2pPr>
            <a:lvl3pPr marL="225973" indent="0">
              <a:lnSpc>
                <a:spcPct val="100000"/>
              </a:lnSpc>
              <a:buFontTx/>
              <a:buNone/>
              <a:defRPr sz="3525"/>
            </a:lvl3pPr>
            <a:lvl4pPr marL="225973" indent="0">
              <a:lnSpc>
                <a:spcPct val="100000"/>
              </a:lnSpc>
              <a:buFontTx/>
              <a:buNone/>
              <a:defRPr sz="3525"/>
            </a:lvl4pPr>
            <a:lvl5pPr marL="225973" indent="0">
              <a:lnSpc>
                <a:spcPct val="100000"/>
              </a:lnSpc>
              <a:buFontTx/>
              <a:buNone/>
              <a:defRPr sz="3525"/>
            </a:lvl5pPr>
          </a:lstStyle>
          <a:p>
            <a:pPr lvl="0"/>
            <a:r>
              <a:rPr lang="en-GB" dirty="0"/>
              <a:t>Click to edit text</a:t>
            </a:r>
          </a:p>
        </p:txBody>
      </p:sp>
      <p:cxnSp>
        <p:nvCxnSpPr>
          <p:cNvPr id="8" name="Straight Connector 7"/>
          <p:cNvCxnSpPr/>
          <p:nvPr userDrawn="1"/>
        </p:nvCxnSpPr>
        <p:spPr>
          <a:xfrm>
            <a:off x="1051993" y="12699405"/>
            <a:ext cx="16164771" cy="0"/>
          </a:xfrm>
          <a:prstGeom prst="line">
            <a:avLst/>
          </a:prstGeom>
          <a:ln w="3175" cmpd="sng">
            <a:solidFill>
              <a:schemeClr val="tx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2" name="Footer Placeholder 4"/>
          <p:cNvSpPr>
            <a:spLocks noGrp="1"/>
          </p:cNvSpPr>
          <p:nvPr>
            <p:ph type="ftr" sz="quarter" idx="3"/>
          </p:nvPr>
        </p:nvSpPr>
        <p:spPr>
          <a:xfrm>
            <a:off x="954090" y="12837249"/>
            <a:ext cx="7072232" cy="432391"/>
          </a:xfrm>
          <a:prstGeom prst="rect">
            <a:avLst/>
          </a:prstGeom>
          <a:ln>
            <a:noFill/>
          </a:ln>
        </p:spPr>
        <p:txBody>
          <a:bodyPr vert="horz" lIns="153080" tIns="76540" rIns="153080" bIns="76540" rtlCol="0" anchor="ctr"/>
          <a:lstStyle>
            <a:lvl1pPr algn="l">
              <a:defRPr sz="1500">
                <a:solidFill>
                  <a:srgbClr val="2D2E33"/>
                </a:solidFill>
                <a:latin typeface="+mj-lt"/>
              </a:defRPr>
            </a:lvl1pPr>
          </a:lstStyle>
          <a:p>
            <a:r>
              <a:rPr lang="en-GB" dirty="0"/>
              <a:t>Presentation title (Edit in Insert &gt; Header and footer...)</a:t>
            </a:r>
          </a:p>
        </p:txBody>
      </p:sp>
      <p:sp>
        <p:nvSpPr>
          <p:cNvPr id="13" name="Slide Number Placeholder 5"/>
          <p:cNvSpPr>
            <a:spLocks noGrp="1"/>
          </p:cNvSpPr>
          <p:nvPr>
            <p:ph type="sldNum" sz="quarter" idx="4"/>
          </p:nvPr>
        </p:nvSpPr>
        <p:spPr>
          <a:xfrm>
            <a:off x="14332238" y="12837247"/>
            <a:ext cx="3000741" cy="513290"/>
          </a:xfrm>
          <a:prstGeom prst="rect">
            <a:avLst/>
          </a:prstGeom>
        </p:spPr>
        <p:txBody>
          <a:bodyPr vert="horz" lIns="153080" tIns="76540" rIns="153080" bIns="76540" rtlCol="0" anchor="ctr"/>
          <a:lstStyle>
            <a:lvl1pPr algn="r">
              <a:defRPr sz="1500">
                <a:solidFill>
                  <a:srgbClr val="2D2E33"/>
                </a:solidFill>
                <a:latin typeface="+mj-lt"/>
              </a:defRPr>
            </a:lvl1pPr>
          </a:lstStyle>
          <a:p>
            <a:fld id="{390DC8F2-1EBD-9C41-A742-103025B2E038}" type="slidenum">
              <a:rPr lang="en-GB" smtClean="0"/>
              <a:pPr/>
              <a:t>‹#›</a:t>
            </a:fld>
            <a:endParaRPr lang="en-GB" dirty="0"/>
          </a:p>
        </p:txBody>
      </p:sp>
    </p:spTree>
    <p:extLst>
      <p:ext uri="{BB962C8B-B14F-4D97-AF65-F5344CB8AC3E}">
        <p14:creationId xmlns:p14="http://schemas.microsoft.com/office/powerpoint/2010/main" val="813979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with red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52439" y="5238029"/>
            <a:ext cx="8268876" cy="3314496"/>
          </a:xfrm>
        </p:spPr>
        <p:txBody>
          <a:bodyPr/>
          <a:lstStyle>
            <a:lvl1pPr>
              <a:defRPr>
                <a:solidFill>
                  <a:schemeClr val="accent3"/>
                </a:solidFill>
              </a:defRPr>
            </a:lvl1pPr>
          </a:lstStyle>
          <a:p>
            <a:r>
              <a:rPr lang="en-GB" dirty="0"/>
              <a:t>Click to edit title text</a:t>
            </a:r>
          </a:p>
        </p:txBody>
      </p:sp>
      <p:sp>
        <p:nvSpPr>
          <p:cNvPr id="5" name="Picture Placeholder 4"/>
          <p:cNvSpPr>
            <a:spLocks noGrp="1"/>
          </p:cNvSpPr>
          <p:nvPr>
            <p:ph type="pic" sz="quarter" idx="12"/>
          </p:nvPr>
        </p:nvSpPr>
        <p:spPr>
          <a:xfrm>
            <a:off x="-203" y="3152093"/>
            <a:ext cx="9680304" cy="8398225"/>
          </a:xfrm>
        </p:spPr>
        <p:txBody>
          <a:bodyPr/>
          <a:lstStyle/>
          <a:p>
            <a:endParaRPr lang="en-GB" dirty="0"/>
          </a:p>
        </p:txBody>
      </p:sp>
      <p:cxnSp>
        <p:nvCxnSpPr>
          <p:cNvPr id="7" name="Straight Connector 6"/>
          <p:cNvCxnSpPr/>
          <p:nvPr userDrawn="1"/>
        </p:nvCxnSpPr>
        <p:spPr>
          <a:xfrm>
            <a:off x="1051993" y="12699405"/>
            <a:ext cx="16164771" cy="0"/>
          </a:xfrm>
          <a:prstGeom prst="line">
            <a:avLst/>
          </a:prstGeom>
          <a:ln w="3175" cmpd="sng">
            <a:solidFill>
              <a:schemeClr val="tx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1" name="Footer Placeholder 4"/>
          <p:cNvSpPr>
            <a:spLocks noGrp="1"/>
          </p:cNvSpPr>
          <p:nvPr>
            <p:ph type="ftr" sz="quarter" idx="3"/>
          </p:nvPr>
        </p:nvSpPr>
        <p:spPr>
          <a:xfrm>
            <a:off x="954090" y="12837249"/>
            <a:ext cx="7072232" cy="432391"/>
          </a:xfrm>
          <a:prstGeom prst="rect">
            <a:avLst/>
          </a:prstGeom>
          <a:ln>
            <a:noFill/>
          </a:ln>
        </p:spPr>
        <p:txBody>
          <a:bodyPr vert="horz" lIns="153080" tIns="76540" rIns="153080" bIns="76540" rtlCol="0" anchor="ctr"/>
          <a:lstStyle>
            <a:lvl1pPr algn="l">
              <a:defRPr sz="1500">
                <a:solidFill>
                  <a:srgbClr val="2D2E33"/>
                </a:solidFill>
                <a:latin typeface="+mj-lt"/>
              </a:defRPr>
            </a:lvl1pPr>
          </a:lstStyle>
          <a:p>
            <a:r>
              <a:rPr lang="en-GB" dirty="0"/>
              <a:t>Presentation title (Edit in Insert &gt; Header and footer...)</a:t>
            </a:r>
          </a:p>
        </p:txBody>
      </p:sp>
      <p:sp>
        <p:nvSpPr>
          <p:cNvPr id="12" name="Slide Number Placeholder 5"/>
          <p:cNvSpPr>
            <a:spLocks noGrp="1"/>
          </p:cNvSpPr>
          <p:nvPr>
            <p:ph type="sldNum" sz="quarter" idx="4"/>
          </p:nvPr>
        </p:nvSpPr>
        <p:spPr>
          <a:xfrm>
            <a:off x="14332238" y="12837247"/>
            <a:ext cx="3000741" cy="513290"/>
          </a:xfrm>
          <a:prstGeom prst="rect">
            <a:avLst/>
          </a:prstGeom>
        </p:spPr>
        <p:txBody>
          <a:bodyPr vert="horz" lIns="153080" tIns="76540" rIns="153080" bIns="76540" rtlCol="0" anchor="ctr"/>
          <a:lstStyle>
            <a:lvl1pPr algn="r">
              <a:defRPr sz="1500">
                <a:solidFill>
                  <a:srgbClr val="2D2E33"/>
                </a:solidFill>
                <a:latin typeface="+mj-lt"/>
              </a:defRPr>
            </a:lvl1pPr>
          </a:lstStyle>
          <a:p>
            <a:fld id="{390DC8F2-1EBD-9C41-A742-103025B2E038}" type="slidenum">
              <a:rPr lang="en-GB" smtClean="0"/>
              <a:pPr/>
              <a:t>‹#›</a:t>
            </a:fld>
            <a:endParaRPr lang="en-GB" dirty="0"/>
          </a:p>
        </p:txBody>
      </p:sp>
    </p:spTree>
    <p:extLst>
      <p:ext uri="{BB962C8B-B14F-4D97-AF65-F5344CB8AC3E}">
        <p14:creationId xmlns:p14="http://schemas.microsoft.com/office/powerpoint/2010/main" val="2811008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Image with red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59964" y="5238029"/>
            <a:ext cx="8886285" cy="3314496"/>
          </a:xfrm>
        </p:spPr>
        <p:txBody>
          <a:bodyPr/>
          <a:lstStyle>
            <a:lvl1pPr>
              <a:defRPr>
                <a:solidFill>
                  <a:schemeClr val="accent4"/>
                </a:solidFill>
              </a:defRPr>
            </a:lvl1pPr>
          </a:lstStyle>
          <a:p>
            <a:r>
              <a:rPr lang="en-GB" dirty="0"/>
              <a:t>Click to edit title text</a:t>
            </a:r>
          </a:p>
        </p:txBody>
      </p:sp>
      <p:cxnSp>
        <p:nvCxnSpPr>
          <p:cNvPr id="6" name="Straight Connector 5"/>
          <p:cNvCxnSpPr/>
          <p:nvPr userDrawn="1"/>
        </p:nvCxnSpPr>
        <p:spPr>
          <a:xfrm>
            <a:off x="1051993" y="12699405"/>
            <a:ext cx="16164771" cy="0"/>
          </a:xfrm>
          <a:prstGeom prst="line">
            <a:avLst/>
          </a:prstGeom>
          <a:ln w="3175" cmpd="sng">
            <a:solidFill>
              <a:schemeClr val="tx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 name="Footer Placeholder 4"/>
          <p:cNvSpPr>
            <a:spLocks noGrp="1"/>
          </p:cNvSpPr>
          <p:nvPr>
            <p:ph type="ftr" sz="quarter" idx="3"/>
          </p:nvPr>
        </p:nvSpPr>
        <p:spPr>
          <a:xfrm>
            <a:off x="954090" y="12837249"/>
            <a:ext cx="7072232" cy="432391"/>
          </a:xfrm>
          <a:prstGeom prst="rect">
            <a:avLst/>
          </a:prstGeom>
          <a:ln>
            <a:noFill/>
          </a:ln>
        </p:spPr>
        <p:txBody>
          <a:bodyPr vert="horz" lIns="153080" tIns="76540" rIns="153080" bIns="76540" rtlCol="0" anchor="ctr"/>
          <a:lstStyle>
            <a:lvl1pPr algn="l">
              <a:defRPr sz="1500">
                <a:solidFill>
                  <a:srgbClr val="2D2E33"/>
                </a:solidFill>
                <a:latin typeface="+mj-lt"/>
              </a:defRPr>
            </a:lvl1pPr>
          </a:lstStyle>
          <a:p>
            <a:r>
              <a:rPr lang="en-GB" dirty="0"/>
              <a:t>Presentation title (Edit in Insert &gt; Header and footer...)</a:t>
            </a:r>
          </a:p>
        </p:txBody>
      </p:sp>
      <p:sp>
        <p:nvSpPr>
          <p:cNvPr id="11" name="Slide Number Placeholder 5"/>
          <p:cNvSpPr>
            <a:spLocks noGrp="1"/>
          </p:cNvSpPr>
          <p:nvPr>
            <p:ph type="sldNum" sz="quarter" idx="4"/>
          </p:nvPr>
        </p:nvSpPr>
        <p:spPr>
          <a:xfrm>
            <a:off x="14332238" y="12837247"/>
            <a:ext cx="3000741" cy="513290"/>
          </a:xfrm>
          <a:prstGeom prst="rect">
            <a:avLst/>
          </a:prstGeom>
        </p:spPr>
        <p:txBody>
          <a:bodyPr vert="horz" lIns="153080" tIns="76540" rIns="153080" bIns="76540" rtlCol="0" anchor="ctr"/>
          <a:lstStyle>
            <a:lvl1pPr algn="r">
              <a:defRPr sz="1500">
                <a:solidFill>
                  <a:srgbClr val="2D2E33"/>
                </a:solidFill>
                <a:latin typeface="+mj-lt"/>
              </a:defRPr>
            </a:lvl1pPr>
          </a:lstStyle>
          <a:p>
            <a:fld id="{390DC8F2-1EBD-9C41-A742-103025B2E038}" type="slidenum">
              <a:rPr lang="en-GB" smtClean="0"/>
              <a:pPr/>
              <a:t>‹#›</a:t>
            </a:fld>
            <a:endParaRPr lang="en-GB" dirty="0"/>
          </a:p>
        </p:txBody>
      </p:sp>
    </p:spTree>
    <p:extLst>
      <p:ext uri="{BB962C8B-B14F-4D97-AF65-F5344CB8AC3E}">
        <p14:creationId xmlns:p14="http://schemas.microsoft.com/office/powerpoint/2010/main" val="329679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LM Circ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rgbClr val="CE0058"/>
                </a:solidFill>
              </a:defRPr>
            </a:lvl1pPr>
          </a:lstStyle>
          <a:p>
            <a:r>
              <a:rPr lang="en-GB" dirty="0"/>
              <a:t>Click to edit three point text title</a:t>
            </a:r>
          </a:p>
        </p:txBody>
      </p:sp>
      <p:sp>
        <p:nvSpPr>
          <p:cNvPr id="14" name="Text Placeholder 13"/>
          <p:cNvSpPr>
            <a:spLocks noGrp="1"/>
          </p:cNvSpPr>
          <p:nvPr>
            <p:ph type="body" sz="quarter" idx="10" hasCustomPrompt="1"/>
          </p:nvPr>
        </p:nvSpPr>
        <p:spPr>
          <a:xfrm>
            <a:off x="2117387" y="7979068"/>
            <a:ext cx="3710068" cy="4320697"/>
          </a:xfrm>
        </p:spPr>
        <p:txBody>
          <a:bodyPr anchor="t" anchorCtr="1"/>
          <a:lstStyle>
            <a:lvl1pPr marL="224981" indent="0" algn="ctr">
              <a:lnSpc>
                <a:spcPct val="100000"/>
              </a:lnSpc>
              <a:spcBef>
                <a:spcPts val="0"/>
              </a:spcBef>
              <a:buFontTx/>
              <a:buNone/>
              <a:defRPr sz="2475" baseline="0">
                <a:solidFill>
                  <a:srgbClr val="2D2E33"/>
                </a:solidFill>
                <a:latin typeface="Avenir Light"/>
              </a:defRPr>
            </a:lvl1pPr>
            <a:lvl2pPr marL="940904" indent="0">
              <a:lnSpc>
                <a:spcPts val="3591"/>
              </a:lnSpc>
              <a:spcBef>
                <a:spcPts val="0"/>
              </a:spcBef>
              <a:buFontTx/>
              <a:buNone/>
              <a:defRPr sz="2475" baseline="0">
                <a:solidFill>
                  <a:schemeClr val="tx1">
                    <a:lumMod val="85000"/>
                  </a:schemeClr>
                </a:solidFill>
                <a:latin typeface="Avenir Light"/>
              </a:defRPr>
            </a:lvl2pPr>
            <a:lvl3pPr marL="1655220" indent="0">
              <a:lnSpc>
                <a:spcPts val="3591"/>
              </a:lnSpc>
              <a:spcBef>
                <a:spcPts val="0"/>
              </a:spcBef>
              <a:buFontTx/>
              <a:buNone/>
              <a:defRPr sz="2475" baseline="0">
                <a:solidFill>
                  <a:schemeClr val="tx1">
                    <a:lumMod val="85000"/>
                  </a:schemeClr>
                </a:solidFill>
                <a:latin typeface="Avenir Light"/>
              </a:defRPr>
            </a:lvl3pPr>
            <a:lvl4pPr marL="2471580" indent="0">
              <a:lnSpc>
                <a:spcPts val="3591"/>
              </a:lnSpc>
              <a:spcBef>
                <a:spcPts val="0"/>
              </a:spcBef>
              <a:buFontTx/>
              <a:buNone/>
              <a:defRPr sz="2475" baseline="0">
                <a:solidFill>
                  <a:schemeClr val="tx1">
                    <a:lumMod val="85000"/>
                  </a:schemeClr>
                </a:solidFill>
                <a:latin typeface="Avenir Light"/>
              </a:defRPr>
            </a:lvl4pPr>
            <a:lvl5pPr marL="3287941" indent="0">
              <a:lnSpc>
                <a:spcPts val="3591"/>
              </a:lnSpc>
              <a:spcBef>
                <a:spcPts val="0"/>
              </a:spcBef>
              <a:buFontTx/>
              <a:buNone/>
              <a:defRPr sz="2475" baseline="0">
                <a:solidFill>
                  <a:schemeClr val="tx1">
                    <a:lumMod val="85000"/>
                  </a:schemeClr>
                </a:solidFill>
                <a:latin typeface="Avenir Light"/>
              </a:defRPr>
            </a:lvl5pPr>
          </a:lstStyle>
          <a:p>
            <a:pPr lvl="0"/>
            <a:r>
              <a:rPr lang="en-GB" dirty="0"/>
              <a:t>Click to edit text</a:t>
            </a:r>
          </a:p>
        </p:txBody>
      </p:sp>
      <p:sp>
        <p:nvSpPr>
          <p:cNvPr id="15" name="Text Placeholder 13"/>
          <p:cNvSpPr>
            <a:spLocks noGrp="1"/>
          </p:cNvSpPr>
          <p:nvPr>
            <p:ph type="body" sz="quarter" idx="11" hasCustomPrompt="1"/>
          </p:nvPr>
        </p:nvSpPr>
        <p:spPr>
          <a:xfrm>
            <a:off x="7271001" y="7979068"/>
            <a:ext cx="3710068" cy="4320697"/>
          </a:xfrm>
        </p:spPr>
        <p:txBody>
          <a:bodyPr anchor="t" anchorCtr="1"/>
          <a:lstStyle>
            <a:lvl1pPr marL="224981" indent="0" algn="ctr">
              <a:lnSpc>
                <a:spcPct val="100000"/>
              </a:lnSpc>
              <a:spcBef>
                <a:spcPts val="0"/>
              </a:spcBef>
              <a:buFontTx/>
              <a:buNone/>
              <a:defRPr sz="2475" baseline="0">
                <a:solidFill>
                  <a:srgbClr val="2D2E33"/>
                </a:solidFill>
                <a:latin typeface="Avenir Light"/>
              </a:defRPr>
            </a:lvl1pPr>
            <a:lvl2pPr marL="940904" indent="0">
              <a:lnSpc>
                <a:spcPts val="3591"/>
              </a:lnSpc>
              <a:spcBef>
                <a:spcPts val="0"/>
              </a:spcBef>
              <a:buFontTx/>
              <a:buNone/>
              <a:defRPr sz="2475" baseline="0">
                <a:solidFill>
                  <a:schemeClr val="tx1">
                    <a:lumMod val="85000"/>
                  </a:schemeClr>
                </a:solidFill>
                <a:latin typeface="Avenir Light"/>
              </a:defRPr>
            </a:lvl2pPr>
            <a:lvl3pPr marL="1655220" indent="0">
              <a:lnSpc>
                <a:spcPts val="3591"/>
              </a:lnSpc>
              <a:spcBef>
                <a:spcPts val="0"/>
              </a:spcBef>
              <a:buFontTx/>
              <a:buNone/>
              <a:defRPr sz="2475" baseline="0">
                <a:solidFill>
                  <a:schemeClr val="tx1">
                    <a:lumMod val="85000"/>
                  </a:schemeClr>
                </a:solidFill>
                <a:latin typeface="Avenir Light"/>
              </a:defRPr>
            </a:lvl3pPr>
            <a:lvl4pPr marL="2471580" indent="0">
              <a:lnSpc>
                <a:spcPts val="3591"/>
              </a:lnSpc>
              <a:spcBef>
                <a:spcPts val="0"/>
              </a:spcBef>
              <a:buFontTx/>
              <a:buNone/>
              <a:defRPr sz="2475" baseline="0">
                <a:solidFill>
                  <a:schemeClr val="tx1">
                    <a:lumMod val="85000"/>
                  </a:schemeClr>
                </a:solidFill>
                <a:latin typeface="Avenir Light"/>
              </a:defRPr>
            </a:lvl4pPr>
            <a:lvl5pPr marL="3287941" indent="0">
              <a:lnSpc>
                <a:spcPts val="3591"/>
              </a:lnSpc>
              <a:spcBef>
                <a:spcPts val="0"/>
              </a:spcBef>
              <a:buFontTx/>
              <a:buNone/>
              <a:defRPr sz="2475" baseline="0">
                <a:solidFill>
                  <a:schemeClr val="tx1">
                    <a:lumMod val="85000"/>
                  </a:schemeClr>
                </a:solidFill>
                <a:latin typeface="Avenir Light"/>
              </a:defRPr>
            </a:lvl5pPr>
          </a:lstStyle>
          <a:p>
            <a:pPr lvl="0"/>
            <a:r>
              <a:rPr lang="en-GB" dirty="0"/>
              <a:t>Click to edit text</a:t>
            </a:r>
          </a:p>
        </p:txBody>
      </p:sp>
      <p:sp>
        <p:nvSpPr>
          <p:cNvPr id="16" name="Text Placeholder 13"/>
          <p:cNvSpPr>
            <a:spLocks noGrp="1"/>
          </p:cNvSpPr>
          <p:nvPr>
            <p:ph type="body" sz="quarter" idx="12" hasCustomPrompt="1"/>
          </p:nvPr>
        </p:nvSpPr>
        <p:spPr>
          <a:xfrm>
            <a:off x="12424616" y="7979068"/>
            <a:ext cx="3710068" cy="4320697"/>
          </a:xfrm>
        </p:spPr>
        <p:txBody>
          <a:bodyPr anchor="t" anchorCtr="1"/>
          <a:lstStyle>
            <a:lvl1pPr marL="224981" indent="0" algn="ctr">
              <a:lnSpc>
                <a:spcPct val="100000"/>
              </a:lnSpc>
              <a:spcBef>
                <a:spcPts val="0"/>
              </a:spcBef>
              <a:buFontTx/>
              <a:buNone/>
              <a:defRPr sz="2475" baseline="0">
                <a:solidFill>
                  <a:srgbClr val="2D2E33"/>
                </a:solidFill>
                <a:latin typeface="Avenir Light"/>
              </a:defRPr>
            </a:lvl1pPr>
            <a:lvl2pPr marL="940904" indent="0">
              <a:lnSpc>
                <a:spcPts val="3591"/>
              </a:lnSpc>
              <a:spcBef>
                <a:spcPts val="0"/>
              </a:spcBef>
              <a:buFontTx/>
              <a:buNone/>
              <a:defRPr sz="2475" baseline="0">
                <a:solidFill>
                  <a:schemeClr val="tx1">
                    <a:lumMod val="85000"/>
                  </a:schemeClr>
                </a:solidFill>
                <a:latin typeface="Avenir Light"/>
              </a:defRPr>
            </a:lvl2pPr>
            <a:lvl3pPr marL="1655220" indent="0">
              <a:lnSpc>
                <a:spcPts val="3591"/>
              </a:lnSpc>
              <a:spcBef>
                <a:spcPts val="0"/>
              </a:spcBef>
              <a:buFontTx/>
              <a:buNone/>
              <a:defRPr sz="2475" baseline="0">
                <a:solidFill>
                  <a:schemeClr val="tx1">
                    <a:lumMod val="85000"/>
                  </a:schemeClr>
                </a:solidFill>
                <a:latin typeface="Avenir Light"/>
              </a:defRPr>
            </a:lvl3pPr>
            <a:lvl4pPr marL="2471580" indent="0">
              <a:lnSpc>
                <a:spcPts val="3591"/>
              </a:lnSpc>
              <a:spcBef>
                <a:spcPts val="0"/>
              </a:spcBef>
              <a:buFontTx/>
              <a:buNone/>
              <a:defRPr sz="2475" baseline="0">
                <a:solidFill>
                  <a:schemeClr val="tx1">
                    <a:lumMod val="85000"/>
                  </a:schemeClr>
                </a:solidFill>
                <a:latin typeface="Avenir Light"/>
              </a:defRPr>
            </a:lvl4pPr>
            <a:lvl5pPr marL="3287941" indent="0">
              <a:lnSpc>
                <a:spcPts val="3591"/>
              </a:lnSpc>
              <a:spcBef>
                <a:spcPts val="0"/>
              </a:spcBef>
              <a:buFontTx/>
              <a:buNone/>
              <a:defRPr sz="2475" baseline="0">
                <a:solidFill>
                  <a:schemeClr val="tx1">
                    <a:lumMod val="85000"/>
                  </a:schemeClr>
                </a:solidFill>
                <a:latin typeface="Avenir Light"/>
              </a:defRPr>
            </a:lvl5pPr>
          </a:lstStyle>
          <a:p>
            <a:pPr lvl="0"/>
            <a:r>
              <a:rPr lang="en-GB" dirty="0"/>
              <a:t>Click to edit text</a:t>
            </a:r>
          </a:p>
        </p:txBody>
      </p:sp>
      <p:grpSp>
        <p:nvGrpSpPr>
          <p:cNvPr id="10" name="Group 9"/>
          <p:cNvGrpSpPr/>
          <p:nvPr userDrawn="1"/>
        </p:nvGrpSpPr>
        <p:grpSpPr>
          <a:xfrm>
            <a:off x="6332268" y="5246137"/>
            <a:ext cx="477329" cy="896312"/>
            <a:chOff x="4502396" y="3731800"/>
            <a:chExt cx="339393" cy="637585"/>
          </a:xfrm>
        </p:grpSpPr>
        <p:cxnSp>
          <p:nvCxnSpPr>
            <p:cNvPr id="8" name="Straight Connector 7"/>
            <p:cNvCxnSpPr/>
            <p:nvPr userDrawn="1"/>
          </p:nvCxnSpPr>
          <p:spPr>
            <a:xfrm>
              <a:off x="4515358" y="3731800"/>
              <a:ext cx="326431" cy="326431"/>
            </a:xfrm>
            <a:prstGeom prst="line">
              <a:avLst/>
            </a:prstGeom>
            <a:ln w="38100" cmpd="sng">
              <a:solidFill>
                <a:srgbClr val="CE0058"/>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H="1">
              <a:off x="4502396" y="4042954"/>
              <a:ext cx="326431" cy="326431"/>
            </a:xfrm>
            <a:prstGeom prst="line">
              <a:avLst/>
            </a:prstGeom>
            <a:ln w="38100" cmpd="sng">
              <a:solidFill>
                <a:srgbClr val="CE0058"/>
              </a:solidFill>
            </a:ln>
            <a:effectLst/>
          </p:spPr>
          <p:style>
            <a:lnRef idx="2">
              <a:schemeClr val="accent1"/>
            </a:lnRef>
            <a:fillRef idx="0">
              <a:schemeClr val="accent1"/>
            </a:fillRef>
            <a:effectRef idx="1">
              <a:schemeClr val="accent1"/>
            </a:effectRef>
            <a:fontRef idx="minor">
              <a:schemeClr val="tx1"/>
            </a:fontRef>
          </p:style>
        </p:cxnSp>
      </p:grpSp>
      <p:grpSp>
        <p:nvGrpSpPr>
          <p:cNvPr id="21" name="Group 20"/>
          <p:cNvGrpSpPr/>
          <p:nvPr userDrawn="1"/>
        </p:nvGrpSpPr>
        <p:grpSpPr>
          <a:xfrm>
            <a:off x="11486741" y="5232453"/>
            <a:ext cx="477329" cy="896312"/>
            <a:chOff x="4502396" y="3731800"/>
            <a:chExt cx="339393" cy="637585"/>
          </a:xfrm>
        </p:grpSpPr>
        <p:cxnSp>
          <p:nvCxnSpPr>
            <p:cNvPr id="22" name="Straight Connector 21"/>
            <p:cNvCxnSpPr/>
            <p:nvPr userDrawn="1"/>
          </p:nvCxnSpPr>
          <p:spPr>
            <a:xfrm>
              <a:off x="4515358" y="3731800"/>
              <a:ext cx="326431" cy="326431"/>
            </a:xfrm>
            <a:prstGeom prst="line">
              <a:avLst/>
            </a:prstGeom>
            <a:ln w="38100" cmpd="sng">
              <a:solidFill>
                <a:srgbClr val="CE0058"/>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4502396" y="4042954"/>
              <a:ext cx="326431" cy="326431"/>
            </a:xfrm>
            <a:prstGeom prst="line">
              <a:avLst/>
            </a:prstGeom>
            <a:ln w="38100" cmpd="sng">
              <a:solidFill>
                <a:srgbClr val="CE0058"/>
              </a:solidFill>
            </a:ln>
            <a:effectLst/>
          </p:spPr>
          <p:style>
            <a:lnRef idx="2">
              <a:schemeClr val="accent1"/>
            </a:lnRef>
            <a:fillRef idx="0">
              <a:schemeClr val="accent1"/>
            </a:fillRef>
            <a:effectRef idx="1">
              <a:schemeClr val="accent1"/>
            </a:effectRef>
            <a:fontRef idx="minor">
              <a:schemeClr val="tx1"/>
            </a:fontRef>
          </p:style>
        </p:cxnSp>
      </p:grpSp>
      <p:cxnSp>
        <p:nvCxnSpPr>
          <p:cNvPr id="24" name="Straight Connector 23"/>
          <p:cNvCxnSpPr/>
          <p:nvPr userDrawn="1"/>
        </p:nvCxnSpPr>
        <p:spPr>
          <a:xfrm>
            <a:off x="1051993" y="12699405"/>
            <a:ext cx="16164771" cy="0"/>
          </a:xfrm>
          <a:prstGeom prst="line">
            <a:avLst/>
          </a:prstGeom>
          <a:ln w="3175" cmpd="sng">
            <a:solidFill>
              <a:schemeClr val="tx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5" name="Footer Placeholder 4"/>
          <p:cNvSpPr>
            <a:spLocks noGrp="1"/>
          </p:cNvSpPr>
          <p:nvPr>
            <p:ph type="ftr" sz="quarter" idx="3"/>
          </p:nvPr>
        </p:nvSpPr>
        <p:spPr>
          <a:xfrm>
            <a:off x="954090" y="12837249"/>
            <a:ext cx="7072232" cy="432391"/>
          </a:xfrm>
          <a:prstGeom prst="rect">
            <a:avLst/>
          </a:prstGeom>
          <a:ln>
            <a:noFill/>
          </a:ln>
        </p:spPr>
        <p:txBody>
          <a:bodyPr vert="horz" lIns="153080" tIns="76540" rIns="153080" bIns="76540" rtlCol="0" anchor="ctr"/>
          <a:lstStyle>
            <a:lvl1pPr algn="l">
              <a:defRPr sz="1500">
                <a:solidFill>
                  <a:srgbClr val="2D2E33"/>
                </a:solidFill>
                <a:latin typeface="+mj-lt"/>
              </a:defRPr>
            </a:lvl1pPr>
          </a:lstStyle>
          <a:p>
            <a:r>
              <a:rPr lang="en-GB" dirty="0"/>
              <a:t>Presentation title (Edit in Insert &gt; Header and footer...)</a:t>
            </a:r>
          </a:p>
        </p:txBody>
      </p:sp>
      <p:sp>
        <p:nvSpPr>
          <p:cNvPr id="26" name="Slide Number Placeholder 5"/>
          <p:cNvSpPr>
            <a:spLocks noGrp="1"/>
          </p:cNvSpPr>
          <p:nvPr>
            <p:ph type="sldNum" sz="quarter" idx="4"/>
          </p:nvPr>
        </p:nvSpPr>
        <p:spPr>
          <a:xfrm>
            <a:off x="14332238" y="12837247"/>
            <a:ext cx="3000741" cy="513290"/>
          </a:xfrm>
          <a:prstGeom prst="rect">
            <a:avLst/>
          </a:prstGeom>
        </p:spPr>
        <p:txBody>
          <a:bodyPr vert="horz" lIns="153080" tIns="76540" rIns="153080" bIns="76540" rtlCol="0" anchor="ctr"/>
          <a:lstStyle>
            <a:lvl1pPr algn="r">
              <a:defRPr sz="1500">
                <a:solidFill>
                  <a:srgbClr val="2D2E33"/>
                </a:solidFill>
                <a:latin typeface="+mj-lt"/>
              </a:defRPr>
            </a:lvl1pPr>
          </a:lstStyle>
          <a:p>
            <a:fld id="{390DC8F2-1EBD-9C41-A742-103025B2E038}" type="slidenum">
              <a:rPr lang="en-GB" smtClean="0"/>
              <a:pPr/>
              <a:t>‹#›</a:t>
            </a:fld>
            <a:endParaRPr lang="en-GB" dirty="0"/>
          </a:p>
        </p:txBody>
      </p:sp>
    </p:spTree>
    <p:extLst>
      <p:ext uri="{BB962C8B-B14F-4D97-AF65-F5344CB8AC3E}">
        <p14:creationId xmlns:p14="http://schemas.microsoft.com/office/powerpoint/2010/main" val="2661462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r 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4" name="Chart Placeholder 3"/>
          <p:cNvSpPr>
            <a:spLocks noGrp="1"/>
          </p:cNvSpPr>
          <p:nvPr>
            <p:ph type="chart" sz="quarter" idx="10"/>
          </p:nvPr>
        </p:nvSpPr>
        <p:spPr>
          <a:xfrm>
            <a:off x="940106" y="2653487"/>
            <a:ext cx="16334251" cy="9185658"/>
          </a:xfrm>
        </p:spPr>
        <p:txBody>
          <a:bodyPr/>
          <a:lstStyle/>
          <a:p>
            <a:endParaRPr lang="en-GB" dirty="0"/>
          </a:p>
        </p:txBody>
      </p:sp>
      <p:cxnSp>
        <p:nvCxnSpPr>
          <p:cNvPr id="8" name="Straight Connector 7"/>
          <p:cNvCxnSpPr/>
          <p:nvPr userDrawn="1"/>
        </p:nvCxnSpPr>
        <p:spPr>
          <a:xfrm>
            <a:off x="1051993" y="12699405"/>
            <a:ext cx="16164771" cy="0"/>
          </a:xfrm>
          <a:prstGeom prst="line">
            <a:avLst/>
          </a:prstGeom>
          <a:ln w="3175" cmpd="sng">
            <a:solidFill>
              <a:schemeClr val="tx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9" name="Footer Placeholder 4"/>
          <p:cNvSpPr>
            <a:spLocks noGrp="1"/>
          </p:cNvSpPr>
          <p:nvPr>
            <p:ph type="ftr" sz="quarter" idx="3"/>
          </p:nvPr>
        </p:nvSpPr>
        <p:spPr>
          <a:xfrm>
            <a:off x="954090" y="12837249"/>
            <a:ext cx="7072232" cy="432391"/>
          </a:xfrm>
          <a:prstGeom prst="rect">
            <a:avLst/>
          </a:prstGeom>
          <a:ln>
            <a:noFill/>
          </a:ln>
        </p:spPr>
        <p:txBody>
          <a:bodyPr vert="horz" lIns="153080" tIns="76540" rIns="153080" bIns="76540" rtlCol="0" anchor="ctr"/>
          <a:lstStyle>
            <a:lvl1pPr algn="l">
              <a:defRPr sz="1500">
                <a:solidFill>
                  <a:srgbClr val="2D2E33"/>
                </a:solidFill>
                <a:latin typeface="+mj-lt"/>
              </a:defRPr>
            </a:lvl1pPr>
          </a:lstStyle>
          <a:p>
            <a:r>
              <a:rPr lang="en-GB" dirty="0"/>
              <a:t>Presentation title (Edit in Insert &gt; Header and footer...)</a:t>
            </a:r>
          </a:p>
        </p:txBody>
      </p:sp>
      <p:sp>
        <p:nvSpPr>
          <p:cNvPr id="10" name="Slide Number Placeholder 5"/>
          <p:cNvSpPr>
            <a:spLocks noGrp="1"/>
          </p:cNvSpPr>
          <p:nvPr>
            <p:ph type="sldNum" sz="quarter" idx="4"/>
          </p:nvPr>
        </p:nvSpPr>
        <p:spPr>
          <a:xfrm>
            <a:off x="14332238" y="12837247"/>
            <a:ext cx="3000741" cy="513290"/>
          </a:xfrm>
          <a:prstGeom prst="rect">
            <a:avLst/>
          </a:prstGeom>
        </p:spPr>
        <p:txBody>
          <a:bodyPr vert="horz" lIns="153080" tIns="76540" rIns="153080" bIns="76540" rtlCol="0" anchor="ctr"/>
          <a:lstStyle>
            <a:lvl1pPr algn="r">
              <a:defRPr sz="1500">
                <a:solidFill>
                  <a:srgbClr val="2D2E33"/>
                </a:solidFill>
                <a:latin typeface="+mj-lt"/>
              </a:defRPr>
            </a:lvl1pPr>
          </a:lstStyle>
          <a:p>
            <a:fld id="{390DC8F2-1EBD-9C41-A742-103025B2E038}" type="slidenum">
              <a:rPr lang="en-GB" smtClean="0"/>
              <a:pPr/>
              <a:t>‹#›</a:t>
            </a:fld>
            <a:endParaRPr lang="en-GB" dirty="0"/>
          </a:p>
        </p:txBody>
      </p:sp>
    </p:spTree>
    <p:extLst>
      <p:ext uri="{BB962C8B-B14F-4D97-AF65-F5344CB8AC3E}">
        <p14:creationId xmlns:p14="http://schemas.microsoft.com/office/powerpoint/2010/main" val="2277525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ndard Table">
    <p:spTree>
      <p:nvGrpSpPr>
        <p:cNvPr id="1" name=""/>
        <p:cNvGrpSpPr/>
        <p:nvPr/>
      </p:nvGrpSpPr>
      <p:grpSpPr>
        <a:xfrm>
          <a:off x="0" y="0"/>
          <a:ext cx="0" cy="0"/>
          <a:chOff x="0" y="0"/>
          <a:chExt cx="0" cy="0"/>
        </a:xfrm>
      </p:grpSpPr>
      <p:sp>
        <p:nvSpPr>
          <p:cNvPr id="8" name="Table Placeholder 7"/>
          <p:cNvSpPr>
            <a:spLocks noGrp="1"/>
          </p:cNvSpPr>
          <p:nvPr>
            <p:ph type="tbl" sz="quarter" idx="11"/>
          </p:nvPr>
        </p:nvSpPr>
        <p:spPr>
          <a:xfrm>
            <a:off x="917640" y="2631170"/>
            <a:ext cx="16381277" cy="9232523"/>
          </a:xfrm>
        </p:spPr>
        <p:txBody>
          <a:bodyPr/>
          <a:lstStyle/>
          <a:p>
            <a:endParaRPr lang="en-GB" dirty="0"/>
          </a:p>
        </p:txBody>
      </p:sp>
      <p:sp>
        <p:nvSpPr>
          <p:cNvPr id="2" name="Title 1"/>
          <p:cNvSpPr>
            <a:spLocks noGrp="1"/>
          </p:cNvSpPr>
          <p:nvPr>
            <p:ph type="title" hasCustomPrompt="1"/>
          </p:nvPr>
        </p:nvSpPr>
        <p:spPr/>
        <p:txBody>
          <a:bodyPr/>
          <a:lstStyle/>
          <a:p>
            <a:r>
              <a:rPr lang="en-GB" dirty="0"/>
              <a:t>Click to edit title text</a:t>
            </a:r>
          </a:p>
        </p:txBody>
      </p:sp>
      <p:cxnSp>
        <p:nvCxnSpPr>
          <p:cNvPr id="9" name="Straight Connector 8"/>
          <p:cNvCxnSpPr/>
          <p:nvPr userDrawn="1"/>
        </p:nvCxnSpPr>
        <p:spPr>
          <a:xfrm>
            <a:off x="1051993" y="12699405"/>
            <a:ext cx="16164771" cy="0"/>
          </a:xfrm>
          <a:prstGeom prst="line">
            <a:avLst/>
          </a:prstGeom>
          <a:ln w="3175" cmpd="sng">
            <a:solidFill>
              <a:schemeClr val="tx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0" name="Footer Placeholder 4"/>
          <p:cNvSpPr>
            <a:spLocks noGrp="1"/>
          </p:cNvSpPr>
          <p:nvPr>
            <p:ph type="ftr" sz="quarter" idx="3"/>
          </p:nvPr>
        </p:nvSpPr>
        <p:spPr>
          <a:xfrm>
            <a:off x="954090" y="12837249"/>
            <a:ext cx="7072232" cy="432391"/>
          </a:xfrm>
          <a:prstGeom prst="rect">
            <a:avLst/>
          </a:prstGeom>
          <a:ln>
            <a:noFill/>
          </a:ln>
        </p:spPr>
        <p:txBody>
          <a:bodyPr vert="horz" lIns="153080" tIns="76540" rIns="153080" bIns="76540" rtlCol="0" anchor="ctr"/>
          <a:lstStyle>
            <a:lvl1pPr algn="l">
              <a:defRPr sz="1500">
                <a:solidFill>
                  <a:srgbClr val="2D2E33"/>
                </a:solidFill>
                <a:latin typeface="+mj-lt"/>
              </a:defRPr>
            </a:lvl1pPr>
          </a:lstStyle>
          <a:p>
            <a:r>
              <a:rPr lang="en-GB" dirty="0"/>
              <a:t>Presentation title (Edit in Insert &gt; Header and footer...)</a:t>
            </a:r>
          </a:p>
        </p:txBody>
      </p:sp>
      <p:sp>
        <p:nvSpPr>
          <p:cNvPr id="11" name="Slide Number Placeholder 5"/>
          <p:cNvSpPr>
            <a:spLocks noGrp="1"/>
          </p:cNvSpPr>
          <p:nvPr>
            <p:ph type="sldNum" sz="quarter" idx="4"/>
          </p:nvPr>
        </p:nvSpPr>
        <p:spPr>
          <a:xfrm>
            <a:off x="14332238" y="12837247"/>
            <a:ext cx="3000741" cy="513290"/>
          </a:xfrm>
          <a:prstGeom prst="rect">
            <a:avLst/>
          </a:prstGeom>
        </p:spPr>
        <p:txBody>
          <a:bodyPr vert="horz" lIns="153080" tIns="76540" rIns="153080" bIns="76540" rtlCol="0" anchor="ctr"/>
          <a:lstStyle>
            <a:lvl1pPr algn="r">
              <a:defRPr sz="1500">
                <a:solidFill>
                  <a:srgbClr val="2D2E33"/>
                </a:solidFill>
                <a:latin typeface="+mj-lt"/>
              </a:defRPr>
            </a:lvl1pPr>
          </a:lstStyle>
          <a:p>
            <a:fld id="{390DC8F2-1EBD-9C41-A742-103025B2E038}" type="slidenum">
              <a:rPr lang="en-GB" smtClean="0"/>
              <a:pPr/>
              <a:t>‹#›</a:t>
            </a:fld>
            <a:endParaRPr lang="en-GB" dirty="0"/>
          </a:p>
        </p:txBody>
      </p:sp>
    </p:spTree>
    <p:extLst>
      <p:ext uri="{BB962C8B-B14F-4D97-AF65-F5344CB8AC3E}">
        <p14:creationId xmlns:p14="http://schemas.microsoft.com/office/powerpoint/2010/main" val="2132492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Click to edit master title style</a:t>
            </a:r>
          </a:p>
        </p:txBody>
      </p:sp>
      <p:sp>
        <p:nvSpPr>
          <p:cNvPr id="3" name="Content Placeholder 2"/>
          <p:cNvSpPr>
            <a:spLocks noGrp="1"/>
          </p:cNvSpPr>
          <p:nvPr>
            <p:ph sz="half" idx="1"/>
          </p:nvPr>
        </p:nvSpPr>
        <p:spPr>
          <a:xfrm>
            <a:off x="711199" y="2624669"/>
            <a:ext cx="8153400" cy="9685257"/>
          </a:xfrm>
        </p:spPr>
        <p:txBody>
          <a:bodyPr anchor="ctr" anchorCtr="0"/>
          <a:lstStyle>
            <a:lvl1pPr>
              <a:defRPr sz="3000"/>
            </a:lvl1pPr>
            <a:lvl2pPr>
              <a:defRPr sz="3000"/>
            </a:lvl2pPr>
            <a:lvl3pPr>
              <a:defRPr sz="3000"/>
            </a:lvl3pPr>
            <a:lvl4pPr>
              <a:defRPr sz="3000"/>
            </a:lvl4pPr>
            <a:lvl5pPr>
              <a:defRPr sz="3000"/>
            </a:lvl5pPr>
            <a:lvl6pPr>
              <a:defRPr sz="3300"/>
            </a:lvl6pPr>
            <a:lvl7pPr>
              <a:defRPr sz="3300"/>
            </a:lvl7pPr>
            <a:lvl8pPr>
              <a:defRPr sz="3300"/>
            </a:lvl8pPr>
            <a:lvl9pPr>
              <a:defRPr sz="33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p:cNvSpPr>
            <a:spLocks noGrp="1"/>
          </p:cNvSpPr>
          <p:nvPr>
            <p:ph sz="half" idx="2"/>
          </p:nvPr>
        </p:nvSpPr>
        <p:spPr>
          <a:xfrm>
            <a:off x="9121776" y="2624670"/>
            <a:ext cx="8607424" cy="9684789"/>
          </a:xfrm>
        </p:spPr>
        <p:txBody>
          <a:bodyPr anchor="ctr" anchorCtr="0"/>
          <a:lstStyle>
            <a:lvl1pPr>
              <a:defRPr sz="3000"/>
            </a:lvl1pPr>
            <a:lvl2pPr>
              <a:defRPr sz="3000"/>
            </a:lvl2pPr>
            <a:lvl3pPr>
              <a:defRPr sz="3000"/>
            </a:lvl3pPr>
            <a:lvl4pPr>
              <a:defRPr sz="3000"/>
            </a:lvl4pPr>
            <a:lvl5pPr>
              <a:defRPr sz="3000"/>
            </a:lvl5pPr>
            <a:lvl6pPr>
              <a:defRPr sz="3300"/>
            </a:lvl6pPr>
            <a:lvl7pPr>
              <a:defRPr sz="3300"/>
            </a:lvl7pPr>
            <a:lvl8pPr>
              <a:defRPr sz="3300"/>
            </a:lvl8pPr>
            <a:lvl9pPr>
              <a:defRPr sz="33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cxnSp>
        <p:nvCxnSpPr>
          <p:cNvPr id="8" name="Straight Connector 7"/>
          <p:cNvCxnSpPr/>
          <p:nvPr userDrawn="1"/>
        </p:nvCxnSpPr>
        <p:spPr>
          <a:xfrm>
            <a:off x="1051993" y="12699405"/>
            <a:ext cx="16164771" cy="0"/>
          </a:xfrm>
          <a:prstGeom prst="line">
            <a:avLst/>
          </a:prstGeom>
          <a:ln w="3175" cmpd="sng">
            <a:solidFill>
              <a:schemeClr val="tx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9" name="Footer Placeholder 4"/>
          <p:cNvSpPr>
            <a:spLocks noGrp="1"/>
          </p:cNvSpPr>
          <p:nvPr>
            <p:ph type="ftr" sz="quarter" idx="3"/>
          </p:nvPr>
        </p:nvSpPr>
        <p:spPr>
          <a:xfrm>
            <a:off x="954090" y="12837249"/>
            <a:ext cx="7072232" cy="432391"/>
          </a:xfrm>
          <a:prstGeom prst="rect">
            <a:avLst/>
          </a:prstGeom>
          <a:ln>
            <a:noFill/>
          </a:ln>
        </p:spPr>
        <p:txBody>
          <a:bodyPr vert="horz" lIns="153080" tIns="76540" rIns="153080" bIns="76540" rtlCol="0" anchor="ctr"/>
          <a:lstStyle>
            <a:lvl1pPr algn="l">
              <a:defRPr sz="1500">
                <a:solidFill>
                  <a:srgbClr val="2D2E33"/>
                </a:solidFill>
                <a:latin typeface="+mj-lt"/>
              </a:defRPr>
            </a:lvl1pPr>
          </a:lstStyle>
          <a:p>
            <a:r>
              <a:rPr lang="en-GB" dirty="0"/>
              <a:t>Presentation title (Edit in Insert &gt; Header and footer...)</a:t>
            </a:r>
          </a:p>
        </p:txBody>
      </p:sp>
      <p:sp>
        <p:nvSpPr>
          <p:cNvPr id="10" name="Slide Number Placeholder 5"/>
          <p:cNvSpPr>
            <a:spLocks noGrp="1"/>
          </p:cNvSpPr>
          <p:nvPr>
            <p:ph type="sldNum" sz="quarter" idx="4"/>
          </p:nvPr>
        </p:nvSpPr>
        <p:spPr>
          <a:xfrm>
            <a:off x="14332238" y="12837247"/>
            <a:ext cx="3000741" cy="513290"/>
          </a:xfrm>
          <a:prstGeom prst="rect">
            <a:avLst/>
          </a:prstGeom>
        </p:spPr>
        <p:txBody>
          <a:bodyPr vert="horz" lIns="153080" tIns="76540" rIns="153080" bIns="76540" rtlCol="0" anchor="ctr"/>
          <a:lstStyle>
            <a:lvl1pPr algn="r">
              <a:defRPr sz="1500">
                <a:solidFill>
                  <a:srgbClr val="2D2E33"/>
                </a:solidFill>
                <a:latin typeface="+mj-lt"/>
              </a:defRPr>
            </a:lvl1pPr>
          </a:lstStyle>
          <a:p>
            <a:fld id="{390DC8F2-1EBD-9C41-A742-103025B2E038}" type="slidenum">
              <a:rPr lang="en-GB" smtClean="0"/>
              <a:pPr/>
              <a:t>‹#›</a:t>
            </a:fld>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ad Messaging or Quot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21064" y="3540445"/>
            <a:ext cx="11751538" cy="3463472"/>
          </a:xfrm>
        </p:spPr>
        <p:txBody>
          <a:bodyPr/>
          <a:lstStyle>
            <a:lvl1pPr marL="0" indent="0">
              <a:defRPr sz="5249" baseline="0">
                <a:solidFill>
                  <a:srgbClr val="CE0058"/>
                </a:solidFill>
              </a:defRPr>
            </a:lvl1pPr>
          </a:lstStyle>
          <a:p>
            <a:r>
              <a:rPr lang="en-GB" dirty="0"/>
              <a:t>Click to edit lead messaging copy or quote.</a:t>
            </a:r>
          </a:p>
        </p:txBody>
      </p:sp>
      <p:cxnSp>
        <p:nvCxnSpPr>
          <p:cNvPr id="6" name="Straight Connector 5"/>
          <p:cNvCxnSpPr/>
          <p:nvPr userDrawn="1"/>
        </p:nvCxnSpPr>
        <p:spPr>
          <a:xfrm>
            <a:off x="1051993" y="12699405"/>
            <a:ext cx="16164771" cy="0"/>
          </a:xfrm>
          <a:prstGeom prst="line">
            <a:avLst/>
          </a:prstGeom>
          <a:ln w="3175" cmpd="sng">
            <a:solidFill>
              <a:schemeClr val="tx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 name="Footer Placeholder 4"/>
          <p:cNvSpPr>
            <a:spLocks noGrp="1"/>
          </p:cNvSpPr>
          <p:nvPr>
            <p:ph type="ftr" sz="quarter" idx="3"/>
          </p:nvPr>
        </p:nvSpPr>
        <p:spPr>
          <a:xfrm>
            <a:off x="954090" y="12837249"/>
            <a:ext cx="7072232" cy="432391"/>
          </a:xfrm>
          <a:prstGeom prst="rect">
            <a:avLst/>
          </a:prstGeom>
          <a:ln>
            <a:noFill/>
          </a:ln>
        </p:spPr>
        <p:txBody>
          <a:bodyPr vert="horz" lIns="153080" tIns="76540" rIns="153080" bIns="76540" rtlCol="0" anchor="ctr"/>
          <a:lstStyle>
            <a:lvl1pPr algn="l">
              <a:defRPr sz="1500">
                <a:solidFill>
                  <a:srgbClr val="2D2E33"/>
                </a:solidFill>
                <a:latin typeface="+mj-lt"/>
              </a:defRPr>
            </a:lvl1pPr>
          </a:lstStyle>
          <a:p>
            <a:r>
              <a:rPr lang="en-GB" dirty="0"/>
              <a:t>Presentation title (Edit in Insert &gt; Header and footer...)</a:t>
            </a:r>
          </a:p>
        </p:txBody>
      </p:sp>
      <p:sp>
        <p:nvSpPr>
          <p:cNvPr id="9" name="Slide Number Placeholder 5"/>
          <p:cNvSpPr>
            <a:spLocks noGrp="1"/>
          </p:cNvSpPr>
          <p:nvPr>
            <p:ph type="sldNum" sz="quarter" idx="4"/>
          </p:nvPr>
        </p:nvSpPr>
        <p:spPr>
          <a:xfrm>
            <a:off x="14332238" y="12837247"/>
            <a:ext cx="3000741" cy="513290"/>
          </a:xfrm>
          <a:prstGeom prst="rect">
            <a:avLst/>
          </a:prstGeom>
        </p:spPr>
        <p:txBody>
          <a:bodyPr vert="horz" lIns="153080" tIns="76540" rIns="153080" bIns="76540" rtlCol="0" anchor="ctr"/>
          <a:lstStyle>
            <a:lvl1pPr algn="r">
              <a:defRPr sz="1500">
                <a:solidFill>
                  <a:srgbClr val="2D2E33"/>
                </a:solidFill>
                <a:latin typeface="+mj-lt"/>
              </a:defRPr>
            </a:lvl1pPr>
          </a:lstStyle>
          <a:p>
            <a:fld id="{390DC8F2-1EBD-9C41-A742-103025B2E038}" type="slidenum">
              <a:rPr lang="en-GB" smtClean="0"/>
              <a:pPr/>
              <a:t>‹#›</a:t>
            </a:fld>
            <a:endParaRPr lang="en-GB" dirty="0"/>
          </a:p>
        </p:txBody>
      </p:sp>
    </p:spTree>
    <p:extLst>
      <p:ext uri="{BB962C8B-B14F-4D97-AF65-F5344CB8AC3E}">
        <p14:creationId xmlns:p14="http://schemas.microsoft.com/office/powerpoint/2010/main" val="45369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essage on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057619" y="728232"/>
            <a:ext cx="16169851" cy="11463521"/>
          </a:xfrm>
        </p:spPr>
        <p:txBody>
          <a:bodyPr/>
          <a:lstStyle/>
          <a:p>
            <a:endParaRPr lang="en-GB" dirty="0"/>
          </a:p>
        </p:txBody>
      </p:sp>
      <p:sp>
        <p:nvSpPr>
          <p:cNvPr id="2" name="Title 1"/>
          <p:cNvSpPr>
            <a:spLocks noGrp="1"/>
          </p:cNvSpPr>
          <p:nvPr>
            <p:ph type="title"/>
          </p:nvPr>
        </p:nvSpPr>
        <p:spPr>
          <a:xfrm>
            <a:off x="1335308" y="8936605"/>
            <a:ext cx="9969466" cy="2597639"/>
          </a:xfrm>
        </p:spPr>
        <p:txBody>
          <a:bodyPr/>
          <a:lstStyle>
            <a:lvl1pPr>
              <a:defRPr>
                <a:solidFill>
                  <a:srgbClr val="FFFFFF"/>
                </a:solidFill>
              </a:defRPr>
            </a:lvl1pPr>
          </a:lstStyle>
          <a:p>
            <a:r>
              <a:rPr lang="en-GB" dirty="0"/>
              <a:t>Click to edit Master title style</a:t>
            </a:r>
          </a:p>
        </p:txBody>
      </p:sp>
      <p:cxnSp>
        <p:nvCxnSpPr>
          <p:cNvPr id="8" name="Straight Connector 7"/>
          <p:cNvCxnSpPr/>
          <p:nvPr userDrawn="1"/>
        </p:nvCxnSpPr>
        <p:spPr>
          <a:xfrm>
            <a:off x="1051993" y="12699405"/>
            <a:ext cx="16164771" cy="0"/>
          </a:xfrm>
          <a:prstGeom prst="line">
            <a:avLst/>
          </a:prstGeom>
          <a:ln w="3175" cmpd="sng">
            <a:solidFill>
              <a:schemeClr val="tx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9" name="Footer Placeholder 4"/>
          <p:cNvSpPr>
            <a:spLocks noGrp="1"/>
          </p:cNvSpPr>
          <p:nvPr>
            <p:ph type="ftr" sz="quarter" idx="3"/>
          </p:nvPr>
        </p:nvSpPr>
        <p:spPr>
          <a:xfrm>
            <a:off x="954090" y="12837249"/>
            <a:ext cx="7072232" cy="432391"/>
          </a:xfrm>
          <a:prstGeom prst="rect">
            <a:avLst/>
          </a:prstGeom>
          <a:ln>
            <a:noFill/>
          </a:ln>
        </p:spPr>
        <p:txBody>
          <a:bodyPr vert="horz" lIns="153080" tIns="76540" rIns="153080" bIns="76540" rtlCol="0" anchor="ctr"/>
          <a:lstStyle>
            <a:lvl1pPr algn="l">
              <a:defRPr sz="1500">
                <a:solidFill>
                  <a:srgbClr val="2D2E33"/>
                </a:solidFill>
                <a:latin typeface="+mj-lt"/>
              </a:defRPr>
            </a:lvl1pPr>
          </a:lstStyle>
          <a:p>
            <a:r>
              <a:rPr lang="en-GB" dirty="0"/>
              <a:t>Presentation title (Edit in Insert &gt; Header and footer...)</a:t>
            </a:r>
          </a:p>
        </p:txBody>
      </p:sp>
      <p:sp>
        <p:nvSpPr>
          <p:cNvPr id="10" name="Slide Number Placeholder 5"/>
          <p:cNvSpPr>
            <a:spLocks noGrp="1"/>
          </p:cNvSpPr>
          <p:nvPr>
            <p:ph type="sldNum" sz="quarter" idx="4"/>
          </p:nvPr>
        </p:nvSpPr>
        <p:spPr>
          <a:xfrm>
            <a:off x="14332238" y="12837247"/>
            <a:ext cx="3000741" cy="513290"/>
          </a:xfrm>
          <a:prstGeom prst="rect">
            <a:avLst/>
          </a:prstGeom>
        </p:spPr>
        <p:txBody>
          <a:bodyPr vert="horz" lIns="153080" tIns="76540" rIns="153080" bIns="76540" rtlCol="0" anchor="ctr"/>
          <a:lstStyle>
            <a:lvl1pPr algn="r">
              <a:defRPr sz="1500">
                <a:solidFill>
                  <a:srgbClr val="2D2E33"/>
                </a:solidFill>
                <a:latin typeface="+mj-lt"/>
              </a:defRPr>
            </a:lvl1pPr>
          </a:lstStyle>
          <a:p>
            <a:fld id="{390DC8F2-1EBD-9C41-A742-103025B2E038}" type="slidenum">
              <a:rPr lang="en-GB" smtClean="0"/>
              <a:pPr/>
              <a:t>‹#›</a:t>
            </a:fld>
            <a:endParaRPr lang="en-GB" dirty="0"/>
          </a:p>
        </p:txBody>
      </p:sp>
    </p:spTree>
    <p:extLst>
      <p:ext uri="{BB962C8B-B14F-4D97-AF65-F5344CB8AC3E}">
        <p14:creationId xmlns:p14="http://schemas.microsoft.com/office/powerpoint/2010/main" val="3380964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4" name="Oval 3"/>
          <p:cNvSpPr/>
          <p:nvPr userDrawn="1"/>
        </p:nvSpPr>
        <p:spPr>
          <a:xfrm>
            <a:off x="5375253" y="1410725"/>
            <a:ext cx="7661527" cy="10204740"/>
          </a:xfrm>
          <a:prstGeom prst="ellipse">
            <a:avLst/>
          </a:prstGeom>
          <a:solidFill>
            <a:srgbClr val="FECA0A"/>
          </a:solidFill>
          <a:effectLst/>
        </p:spPr>
        <p:style>
          <a:lnRef idx="1">
            <a:schemeClr val="accent1"/>
          </a:lnRef>
          <a:fillRef idx="3">
            <a:schemeClr val="accent1"/>
          </a:fillRef>
          <a:effectRef idx="2">
            <a:schemeClr val="accent1"/>
          </a:effectRef>
          <a:fontRef idx="minor">
            <a:schemeClr val="lt1"/>
          </a:fontRef>
        </p:style>
        <p:txBody>
          <a:bodyPr lIns="114795" tIns="57398" rIns="114795" bIns="57398" rtlCol="0" anchor="ctr"/>
          <a:lstStyle/>
          <a:p>
            <a:pPr algn="ctr"/>
            <a:endParaRPr lang="en-GB" dirty="0"/>
          </a:p>
        </p:txBody>
      </p:sp>
      <p:sp>
        <p:nvSpPr>
          <p:cNvPr id="2" name="Title 1"/>
          <p:cNvSpPr>
            <a:spLocks noGrp="1"/>
          </p:cNvSpPr>
          <p:nvPr>
            <p:ph type="title" hasCustomPrompt="1"/>
          </p:nvPr>
        </p:nvSpPr>
        <p:spPr>
          <a:xfrm>
            <a:off x="5455474" y="1895663"/>
            <a:ext cx="7390835" cy="9191759"/>
          </a:xfrm>
        </p:spPr>
        <p:txBody>
          <a:bodyPr/>
          <a:lstStyle>
            <a:lvl1pPr algn="ctr">
              <a:defRPr sz="6749" baseline="0">
                <a:solidFill>
                  <a:schemeClr val="bg1"/>
                </a:solidFill>
              </a:defRPr>
            </a:lvl1pPr>
          </a:lstStyle>
          <a:p>
            <a:r>
              <a:rPr lang="en-GB" dirty="0"/>
              <a:t>Click to edit bold statement or strong leading copy.</a:t>
            </a:r>
          </a:p>
        </p:txBody>
      </p:sp>
    </p:spTree>
    <p:extLst>
      <p:ext uri="{BB962C8B-B14F-4D97-AF65-F5344CB8AC3E}">
        <p14:creationId xmlns:p14="http://schemas.microsoft.com/office/powerpoint/2010/main" val="3457051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 slide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5108" y="8640649"/>
            <a:ext cx="16764671" cy="1661302"/>
          </a:xfrm>
        </p:spPr>
        <p:txBody>
          <a:bodyPr/>
          <a:lstStyle>
            <a:lvl1pPr algn="ctr">
              <a:defRPr sz="5024"/>
            </a:lvl1pPr>
          </a:lstStyle>
          <a:p>
            <a:r>
              <a:rPr lang="en-GB" dirty="0"/>
              <a:t>Click to edit Master title text</a:t>
            </a:r>
          </a:p>
        </p:txBody>
      </p:sp>
      <p:sp>
        <p:nvSpPr>
          <p:cNvPr id="8" name="Picture Placeholder 7"/>
          <p:cNvSpPr>
            <a:spLocks noGrp="1"/>
          </p:cNvSpPr>
          <p:nvPr>
            <p:ph type="pic" sz="quarter" idx="10"/>
          </p:nvPr>
        </p:nvSpPr>
        <p:spPr>
          <a:xfrm>
            <a:off x="4688974" y="2649501"/>
            <a:ext cx="8334016" cy="5438727"/>
          </a:xfrm>
        </p:spPr>
        <p:txBody>
          <a:bodyPr/>
          <a:lstStyle/>
          <a:p>
            <a:endParaRPr lang="en-GB" dirty="0"/>
          </a:p>
        </p:txBody>
      </p:sp>
      <p:cxnSp>
        <p:nvCxnSpPr>
          <p:cNvPr id="7" name="Straight Connector 6"/>
          <p:cNvCxnSpPr/>
          <p:nvPr userDrawn="1"/>
        </p:nvCxnSpPr>
        <p:spPr>
          <a:xfrm>
            <a:off x="1051993" y="12699405"/>
            <a:ext cx="16164771" cy="0"/>
          </a:xfrm>
          <a:prstGeom prst="line">
            <a:avLst/>
          </a:prstGeom>
          <a:ln w="3175" cmpd="sng">
            <a:solidFill>
              <a:schemeClr val="tx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9" name="Footer Placeholder 4"/>
          <p:cNvSpPr>
            <a:spLocks noGrp="1"/>
          </p:cNvSpPr>
          <p:nvPr>
            <p:ph type="ftr" sz="quarter" idx="3"/>
          </p:nvPr>
        </p:nvSpPr>
        <p:spPr>
          <a:xfrm>
            <a:off x="954090" y="12837249"/>
            <a:ext cx="7072232" cy="432391"/>
          </a:xfrm>
          <a:prstGeom prst="rect">
            <a:avLst/>
          </a:prstGeom>
          <a:ln>
            <a:noFill/>
          </a:ln>
        </p:spPr>
        <p:txBody>
          <a:bodyPr vert="horz" lIns="153080" tIns="76540" rIns="153080" bIns="76540" rtlCol="0" anchor="ctr"/>
          <a:lstStyle>
            <a:lvl1pPr algn="l">
              <a:defRPr sz="1500">
                <a:solidFill>
                  <a:srgbClr val="2D2E33"/>
                </a:solidFill>
                <a:latin typeface="+mj-lt"/>
              </a:defRPr>
            </a:lvl1pPr>
          </a:lstStyle>
          <a:p>
            <a:r>
              <a:rPr lang="en-GB" dirty="0"/>
              <a:t>Presentation title (Edit in Insert &gt; Header and footer...)</a:t>
            </a:r>
          </a:p>
        </p:txBody>
      </p:sp>
      <p:sp>
        <p:nvSpPr>
          <p:cNvPr id="13" name="Slide Number Placeholder 5"/>
          <p:cNvSpPr>
            <a:spLocks noGrp="1"/>
          </p:cNvSpPr>
          <p:nvPr>
            <p:ph type="sldNum" sz="quarter" idx="4"/>
          </p:nvPr>
        </p:nvSpPr>
        <p:spPr>
          <a:xfrm>
            <a:off x="14332238" y="12837247"/>
            <a:ext cx="3000741" cy="513290"/>
          </a:xfrm>
          <a:prstGeom prst="rect">
            <a:avLst/>
          </a:prstGeom>
        </p:spPr>
        <p:txBody>
          <a:bodyPr vert="horz" lIns="153080" tIns="76540" rIns="153080" bIns="76540" rtlCol="0" anchor="ctr"/>
          <a:lstStyle>
            <a:lvl1pPr algn="r">
              <a:defRPr sz="1500">
                <a:solidFill>
                  <a:srgbClr val="2D2E33"/>
                </a:solidFill>
                <a:latin typeface="+mj-lt"/>
              </a:defRPr>
            </a:lvl1pPr>
          </a:lstStyle>
          <a:p>
            <a:fld id="{390DC8F2-1EBD-9C41-A742-103025B2E038}" type="slidenum">
              <a:rPr lang="en-GB" smtClean="0"/>
              <a:pPr/>
              <a:t>‹#›</a:t>
            </a:fld>
            <a:endParaRPr lang="en-GB" dirty="0"/>
          </a:p>
        </p:txBody>
      </p:sp>
    </p:spTree>
    <p:extLst>
      <p:ext uri="{BB962C8B-B14F-4D97-AF65-F5344CB8AC3E}">
        <p14:creationId xmlns:p14="http://schemas.microsoft.com/office/powerpoint/2010/main" val="3706381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8496300"/>
            <a:ext cx="15544800" cy="1638300"/>
          </a:xfrm>
        </p:spPr>
        <p:txBody>
          <a:bodyPr/>
          <a:lstStyle/>
          <a:p>
            <a:r>
              <a:rPr lang="en-US"/>
              <a:t>Click to edit Master title style</a:t>
            </a:r>
            <a:endParaRPr lang="en-US" dirty="0"/>
          </a:p>
        </p:txBody>
      </p:sp>
      <p:sp>
        <p:nvSpPr>
          <p:cNvPr id="3" name="Subtitle 2"/>
          <p:cNvSpPr>
            <a:spLocks noGrp="1"/>
          </p:cNvSpPr>
          <p:nvPr>
            <p:ph type="subTitle" idx="1"/>
          </p:nvPr>
        </p:nvSpPr>
        <p:spPr>
          <a:xfrm>
            <a:off x="2743200" y="10134600"/>
            <a:ext cx="12801600" cy="1143000"/>
          </a:xfrm>
          <a:prstGeom prst="rect">
            <a:avLst/>
          </a:prstGeom>
        </p:spPr>
        <p:txBody>
          <a:bodyPr/>
          <a:lstStyle>
            <a:lvl1pPr marL="0" indent="0" algn="ctr">
              <a:buNone/>
              <a:defRPr>
                <a:solidFill>
                  <a:schemeClr val="tx1">
                    <a:tint val="75000"/>
                  </a:schemeClr>
                </a:solidFill>
              </a:defRPr>
            </a:lvl1pPr>
            <a:lvl2pPr marL="685709" indent="0" algn="ctr">
              <a:buNone/>
              <a:defRPr>
                <a:solidFill>
                  <a:schemeClr val="tx1">
                    <a:tint val="75000"/>
                  </a:schemeClr>
                </a:solidFill>
              </a:defRPr>
            </a:lvl2pPr>
            <a:lvl3pPr marL="1371417" indent="0" algn="ctr">
              <a:buNone/>
              <a:defRPr>
                <a:solidFill>
                  <a:schemeClr val="tx1">
                    <a:tint val="75000"/>
                  </a:schemeClr>
                </a:solidFill>
              </a:defRPr>
            </a:lvl3pPr>
            <a:lvl4pPr marL="2057126" indent="0" algn="ctr">
              <a:buNone/>
              <a:defRPr>
                <a:solidFill>
                  <a:schemeClr val="tx1">
                    <a:tint val="75000"/>
                  </a:schemeClr>
                </a:solidFill>
              </a:defRPr>
            </a:lvl4pPr>
            <a:lvl5pPr marL="2742834" indent="0" algn="ctr">
              <a:buNone/>
              <a:defRPr>
                <a:solidFill>
                  <a:schemeClr val="tx1">
                    <a:tint val="75000"/>
                  </a:schemeClr>
                </a:solidFill>
              </a:defRPr>
            </a:lvl5pPr>
            <a:lvl6pPr marL="3428543" indent="0" algn="ctr">
              <a:buNone/>
              <a:defRPr>
                <a:solidFill>
                  <a:schemeClr val="tx1">
                    <a:tint val="75000"/>
                  </a:schemeClr>
                </a:solidFill>
              </a:defRPr>
            </a:lvl6pPr>
            <a:lvl7pPr marL="4114251" indent="0" algn="ctr">
              <a:buNone/>
              <a:defRPr>
                <a:solidFill>
                  <a:schemeClr val="tx1">
                    <a:tint val="75000"/>
                  </a:schemeClr>
                </a:solidFill>
              </a:defRPr>
            </a:lvl7pPr>
            <a:lvl8pPr marL="4799960" indent="0" algn="ctr">
              <a:buNone/>
              <a:defRPr>
                <a:solidFill>
                  <a:schemeClr val="tx1">
                    <a:tint val="75000"/>
                  </a:schemeClr>
                </a:solidFill>
              </a:defRPr>
            </a:lvl8pPr>
            <a:lvl9pPr marL="5485668"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A0CCB70F-ADBE-476D-81CE-6D89813CCA57}" type="datetime1">
              <a:rPr lang="en-US" smtClean="0"/>
              <a:pPr>
                <a:defRPr/>
              </a:pPr>
              <a:t>3/7/2019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DFA2680-7A43-4696-8A5E-0E3972775EED}" type="slidenum">
              <a:rPr lang="en-US" smtClean="0"/>
              <a:pPr>
                <a:defRPr/>
              </a:pPr>
              <a:t>‹#›</a:t>
            </a:fld>
            <a:endParaRPr lang="en-US" dirty="0"/>
          </a:p>
        </p:txBody>
      </p:sp>
    </p:spTree>
    <p:extLst>
      <p:ext uri="{BB962C8B-B14F-4D97-AF65-F5344CB8AC3E}">
        <p14:creationId xmlns:p14="http://schemas.microsoft.com/office/powerpoint/2010/main" val="29052639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3200401"/>
            <a:ext cx="16459200" cy="905192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A87213C-6535-4B58-B7F9-533C22231AA0}" type="datetime1">
              <a:rPr lang="en-US" smtClean="0"/>
              <a:pPr>
                <a:defRPr/>
              </a:pPr>
              <a:t>3/7/2019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8C6481A-0FCC-4B32-849F-15E7F2B82790}" type="slidenum">
              <a:rPr lang="en-US" smtClean="0"/>
              <a:pPr>
                <a:defRPr/>
              </a:pPr>
              <a:t>‹#›</a:t>
            </a:fld>
            <a:endParaRPr lang="en-US" dirty="0"/>
          </a:p>
        </p:txBody>
      </p:sp>
    </p:spTree>
    <p:extLst>
      <p:ext uri="{BB962C8B-B14F-4D97-AF65-F5344CB8AC3E}">
        <p14:creationId xmlns:p14="http://schemas.microsoft.com/office/powerpoint/2010/main" val="22744355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7" y="8813801"/>
            <a:ext cx="15544800" cy="2724150"/>
          </a:xfrm>
        </p:spPr>
        <p:txBody>
          <a:bodyPr/>
          <a:lstStyle>
            <a:lvl1pPr algn="l">
              <a:defRPr sz="5999" b="1" cap="all"/>
            </a:lvl1pPr>
          </a:lstStyle>
          <a:p>
            <a:r>
              <a:rPr lang="en-US"/>
              <a:t>Click to edit Master title style</a:t>
            </a:r>
          </a:p>
        </p:txBody>
      </p:sp>
      <p:sp>
        <p:nvSpPr>
          <p:cNvPr id="3" name="Text Placeholder 2"/>
          <p:cNvSpPr>
            <a:spLocks noGrp="1"/>
          </p:cNvSpPr>
          <p:nvPr>
            <p:ph type="body" idx="1"/>
          </p:nvPr>
        </p:nvSpPr>
        <p:spPr>
          <a:xfrm>
            <a:off x="1444627" y="5813427"/>
            <a:ext cx="15544800" cy="3000374"/>
          </a:xfrm>
          <a:prstGeom prst="rect">
            <a:avLst/>
          </a:prstGeom>
        </p:spPr>
        <p:txBody>
          <a:bodyPr anchor="b"/>
          <a:lstStyle>
            <a:lvl1pPr marL="0" indent="0">
              <a:buNone/>
              <a:defRPr sz="3000">
                <a:solidFill>
                  <a:schemeClr val="tx1">
                    <a:tint val="75000"/>
                  </a:schemeClr>
                </a:solidFill>
              </a:defRPr>
            </a:lvl1pPr>
            <a:lvl2pPr marL="685709" indent="0">
              <a:buNone/>
              <a:defRPr sz="2700">
                <a:solidFill>
                  <a:schemeClr val="tx1">
                    <a:tint val="75000"/>
                  </a:schemeClr>
                </a:solidFill>
              </a:defRPr>
            </a:lvl2pPr>
            <a:lvl3pPr marL="1371417" indent="0">
              <a:buNone/>
              <a:defRPr sz="2400">
                <a:solidFill>
                  <a:schemeClr val="tx1">
                    <a:tint val="75000"/>
                  </a:schemeClr>
                </a:solidFill>
              </a:defRPr>
            </a:lvl3pPr>
            <a:lvl4pPr marL="2057126" indent="0">
              <a:buNone/>
              <a:defRPr sz="2100">
                <a:solidFill>
                  <a:schemeClr val="tx1">
                    <a:tint val="75000"/>
                  </a:schemeClr>
                </a:solidFill>
              </a:defRPr>
            </a:lvl4pPr>
            <a:lvl5pPr marL="2742834" indent="0">
              <a:buNone/>
              <a:defRPr sz="2100">
                <a:solidFill>
                  <a:schemeClr val="tx1">
                    <a:tint val="75000"/>
                  </a:schemeClr>
                </a:solidFill>
              </a:defRPr>
            </a:lvl5pPr>
            <a:lvl6pPr marL="3428543" indent="0">
              <a:buNone/>
              <a:defRPr sz="2100">
                <a:solidFill>
                  <a:schemeClr val="tx1">
                    <a:tint val="75000"/>
                  </a:schemeClr>
                </a:solidFill>
              </a:defRPr>
            </a:lvl6pPr>
            <a:lvl7pPr marL="4114251" indent="0">
              <a:buNone/>
              <a:defRPr sz="2100">
                <a:solidFill>
                  <a:schemeClr val="tx1">
                    <a:tint val="75000"/>
                  </a:schemeClr>
                </a:solidFill>
              </a:defRPr>
            </a:lvl7pPr>
            <a:lvl8pPr marL="4799960" indent="0">
              <a:buNone/>
              <a:defRPr sz="2100">
                <a:solidFill>
                  <a:schemeClr val="tx1">
                    <a:tint val="75000"/>
                  </a:schemeClr>
                </a:solidFill>
              </a:defRPr>
            </a:lvl8pPr>
            <a:lvl9pPr marL="5485668" indent="0">
              <a:buNone/>
              <a:defRPr sz="21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809FF6E7-B892-41CE-A170-60FD9C3800E3}" type="datetime1">
              <a:rPr lang="en-US" smtClean="0"/>
              <a:pPr>
                <a:defRPr/>
              </a:pPr>
              <a:t>3/7/2019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05157EB-12F0-4563-865A-1F69D4B82656}" type="slidenum">
              <a:rPr lang="en-US" smtClean="0"/>
              <a:pPr>
                <a:defRPr/>
              </a:pPr>
              <a:t>‹#›</a:t>
            </a:fld>
            <a:endParaRPr lang="en-US" dirty="0"/>
          </a:p>
        </p:txBody>
      </p:sp>
    </p:spTree>
    <p:extLst>
      <p:ext uri="{BB962C8B-B14F-4D97-AF65-F5344CB8AC3E}">
        <p14:creationId xmlns:p14="http://schemas.microsoft.com/office/powerpoint/2010/main" val="26212274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3200401"/>
            <a:ext cx="8077200" cy="9051926"/>
          </a:xfrm>
          <a:prstGeom prst="rect">
            <a:avLst/>
          </a:prstGeom>
        </p:spPr>
        <p:txBody>
          <a:bodyPr/>
          <a:lstStyle>
            <a:lvl1pPr>
              <a:defRPr sz="4199"/>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96400" y="3200401"/>
            <a:ext cx="8077200" cy="9051926"/>
          </a:xfrm>
          <a:prstGeom prst="rect">
            <a:avLst/>
          </a:prstGeom>
        </p:spPr>
        <p:txBody>
          <a:bodyPr/>
          <a:lstStyle>
            <a:lvl1pPr>
              <a:defRPr sz="4199"/>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52A7555-6075-40CA-9AC9-8573CD20D16E}" type="datetime1">
              <a:rPr lang="en-US" smtClean="0"/>
              <a:pPr>
                <a:defRPr/>
              </a:pPr>
              <a:t>3/7/2019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94C00A9-1F59-4D38-A1E2-D73EF133AB6F}" type="slidenum">
              <a:rPr lang="en-US" smtClean="0"/>
              <a:pPr>
                <a:defRPr/>
              </a:pPr>
              <a:t>‹#›</a:t>
            </a:fld>
            <a:endParaRPr lang="en-US" dirty="0"/>
          </a:p>
        </p:txBody>
      </p:sp>
    </p:spTree>
    <p:extLst>
      <p:ext uri="{BB962C8B-B14F-4D97-AF65-F5344CB8AC3E}">
        <p14:creationId xmlns:p14="http://schemas.microsoft.com/office/powerpoint/2010/main" val="22622866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3070226"/>
            <a:ext cx="8080376" cy="1279524"/>
          </a:xfrm>
          <a:prstGeom prst="rect">
            <a:avLst/>
          </a:prstGeom>
        </p:spPr>
        <p:txBody>
          <a:bodyPr anchor="b"/>
          <a:lstStyle>
            <a:lvl1pPr marL="0" indent="0">
              <a:buNone/>
              <a:defRPr sz="3600" b="1"/>
            </a:lvl1pPr>
            <a:lvl2pPr marL="685709" indent="0">
              <a:buNone/>
              <a:defRPr sz="3000" b="1"/>
            </a:lvl2pPr>
            <a:lvl3pPr marL="1371417" indent="0">
              <a:buNone/>
              <a:defRPr sz="2700" b="1"/>
            </a:lvl3pPr>
            <a:lvl4pPr marL="2057126" indent="0">
              <a:buNone/>
              <a:defRPr sz="2400" b="1"/>
            </a:lvl4pPr>
            <a:lvl5pPr marL="2742834" indent="0">
              <a:buNone/>
              <a:defRPr sz="2400" b="1"/>
            </a:lvl5pPr>
            <a:lvl6pPr marL="3428543" indent="0">
              <a:buNone/>
              <a:defRPr sz="2400" b="1"/>
            </a:lvl6pPr>
            <a:lvl7pPr marL="4114251" indent="0">
              <a:buNone/>
              <a:defRPr sz="2400" b="1"/>
            </a:lvl7pPr>
            <a:lvl8pPr marL="4799960" indent="0">
              <a:buNone/>
              <a:defRPr sz="2400" b="1"/>
            </a:lvl8pPr>
            <a:lvl9pPr marL="5485668" indent="0">
              <a:buNone/>
              <a:defRPr sz="2400" b="1"/>
            </a:lvl9pPr>
          </a:lstStyle>
          <a:p>
            <a:pPr lvl="0"/>
            <a:r>
              <a:rPr lang="en-US"/>
              <a:t>Edit Master text styles</a:t>
            </a:r>
          </a:p>
        </p:txBody>
      </p:sp>
      <p:sp>
        <p:nvSpPr>
          <p:cNvPr id="4" name="Content Placeholder 3"/>
          <p:cNvSpPr>
            <a:spLocks noGrp="1"/>
          </p:cNvSpPr>
          <p:nvPr>
            <p:ph sz="half" idx="2"/>
          </p:nvPr>
        </p:nvSpPr>
        <p:spPr>
          <a:xfrm>
            <a:off x="914400" y="4349750"/>
            <a:ext cx="8080376" cy="7902576"/>
          </a:xfrm>
          <a:prstGeom prst="rect">
            <a:avLst/>
          </a:prstGeo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90051" y="3070226"/>
            <a:ext cx="8083550" cy="1279524"/>
          </a:xfrm>
          <a:prstGeom prst="rect">
            <a:avLst/>
          </a:prstGeom>
        </p:spPr>
        <p:txBody>
          <a:bodyPr anchor="b"/>
          <a:lstStyle>
            <a:lvl1pPr marL="0" indent="0">
              <a:buNone/>
              <a:defRPr sz="3600" b="1"/>
            </a:lvl1pPr>
            <a:lvl2pPr marL="685709" indent="0">
              <a:buNone/>
              <a:defRPr sz="3000" b="1"/>
            </a:lvl2pPr>
            <a:lvl3pPr marL="1371417" indent="0">
              <a:buNone/>
              <a:defRPr sz="2700" b="1"/>
            </a:lvl3pPr>
            <a:lvl4pPr marL="2057126" indent="0">
              <a:buNone/>
              <a:defRPr sz="2400" b="1"/>
            </a:lvl4pPr>
            <a:lvl5pPr marL="2742834" indent="0">
              <a:buNone/>
              <a:defRPr sz="2400" b="1"/>
            </a:lvl5pPr>
            <a:lvl6pPr marL="3428543" indent="0">
              <a:buNone/>
              <a:defRPr sz="2400" b="1"/>
            </a:lvl6pPr>
            <a:lvl7pPr marL="4114251" indent="0">
              <a:buNone/>
              <a:defRPr sz="2400" b="1"/>
            </a:lvl7pPr>
            <a:lvl8pPr marL="4799960" indent="0">
              <a:buNone/>
              <a:defRPr sz="2400" b="1"/>
            </a:lvl8pPr>
            <a:lvl9pPr marL="5485668" indent="0">
              <a:buNone/>
              <a:defRPr sz="2400" b="1"/>
            </a:lvl9pPr>
          </a:lstStyle>
          <a:p>
            <a:pPr lvl="0"/>
            <a:r>
              <a:rPr lang="en-US"/>
              <a:t>Edit Master text styles</a:t>
            </a:r>
          </a:p>
        </p:txBody>
      </p:sp>
      <p:sp>
        <p:nvSpPr>
          <p:cNvPr id="6" name="Content Placeholder 5"/>
          <p:cNvSpPr>
            <a:spLocks noGrp="1"/>
          </p:cNvSpPr>
          <p:nvPr>
            <p:ph sz="quarter" idx="4"/>
          </p:nvPr>
        </p:nvSpPr>
        <p:spPr>
          <a:xfrm>
            <a:off x="9290051" y="4349750"/>
            <a:ext cx="8083550" cy="7902576"/>
          </a:xfrm>
          <a:prstGeom prst="rect">
            <a:avLst/>
          </a:prstGeo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FF78B2F-4C48-4932-8951-E493DA85D60B}" type="datetime1">
              <a:rPr lang="en-US" smtClean="0"/>
              <a:pPr>
                <a:defRPr/>
              </a:pPr>
              <a:t>3/7/2019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77F88BDB-EB1A-43D8-A62A-0BB4148CA33F}" type="slidenum">
              <a:rPr lang="en-US" smtClean="0"/>
              <a:pPr>
                <a:defRPr/>
              </a:pPr>
              <a:t>‹#›</a:t>
            </a:fld>
            <a:endParaRPr lang="en-US" dirty="0"/>
          </a:p>
        </p:txBody>
      </p:sp>
    </p:spTree>
    <p:extLst>
      <p:ext uri="{BB962C8B-B14F-4D97-AF65-F5344CB8AC3E}">
        <p14:creationId xmlns:p14="http://schemas.microsoft.com/office/powerpoint/2010/main" val="17569773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26F99B2-3307-44FC-92F5-CDF1E91E1F39}" type="datetime1">
              <a:rPr lang="en-US" smtClean="0"/>
              <a:pPr>
                <a:defRPr/>
              </a:pPr>
              <a:t>3/7/2019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079DF21A-26E4-4626-8B44-37625F9BD548}" type="slidenum">
              <a:rPr lang="en-US" smtClean="0"/>
              <a:pPr>
                <a:defRPr/>
              </a:pPr>
              <a:t>‹#›</a:t>
            </a:fld>
            <a:endParaRPr lang="en-US" dirty="0"/>
          </a:p>
        </p:txBody>
      </p:sp>
    </p:spTree>
    <p:extLst>
      <p:ext uri="{BB962C8B-B14F-4D97-AF65-F5344CB8AC3E}">
        <p14:creationId xmlns:p14="http://schemas.microsoft.com/office/powerpoint/2010/main" val="15773910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D6822D1-D6FD-426C-B206-7FA9718FC0D1}" type="datetime1">
              <a:rPr lang="en-US" smtClean="0"/>
              <a:pPr>
                <a:defRPr/>
              </a:pPr>
              <a:t>3/7/2019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B9FEB1A8-E6FB-4779-86C5-AAE6E552AF83}" type="slidenum">
              <a:rPr lang="en-US" smtClean="0"/>
              <a:pPr>
                <a:defRPr/>
              </a:pPr>
              <a:t>‹#›</a:t>
            </a:fld>
            <a:endParaRPr lang="en-US" dirty="0"/>
          </a:p>
        </p:txBody>
      </p:sp>
    </p:spTree>
    <p:extLst>
      <p:ext uri="{BB962C8B-B14F-4D97-AF65-F5344CB8AC3E}">
        <p14:creationId xmlns:p14="http://schemas.microsoft.com/office/powerpoint/2010/main" val="3002505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ote &amp;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21064" y="3540445"/>
            <a:ext cx="11751538" cy="3463472"/>
          </a:xfrm>
        </p:spPr>
        <p:txBody>
          <a:bodyPr/>
          <a:lstStyle>
            <a:lvl1pPr marL="385683" indent="-385683">
              <a:defRPr sz="5249" baseline="0">
                <a:solidFill>
                  <a:srgbClr val="CE0058"/>
                </a:solidFill>
              </a:defRPr>
            </a:lvl1pPr>
          </a:lstStyle>
          <a:p>
            <a:r>
              <a:rPr lang="en-GB" dirty="0"/>
              <a:t>“Click to edit hanging quote.”</a:t>
            </a:r>
          </a:p>
        </p:txBody>
      </p:sp>
      <p:sp>
        <p:nvSpPr>
          <p:cNvPr id="8" name="Text Placeholder 7"/>
          <p:cNvSpPr>
            <a:spLocks noGrp="1"/>
          </p:cNvSpPr>
          <p:nvPr>
            <p:ph type="body" sz="quarter" idx="10" hasCustomPrompt="1"/>
          </p:nvPr>
        </p:nvSpPr>
        <p:spPr>
          <a:xfrm>
            <a:off x="1436870" y="7286494"/>
            <a:ext cx="15805553" cy="1384301"/>
          </a:xfrm>
        </p:spPr>
        <p:txBody>
          <a:bodyPr/>
          <a:lstStyle>
            <a:lvl1pPr marL="0" indent="0">
              <a:lnSpc>
                <a:spcPct val="70000"/>
              </a:lnSpc>
              <a:buFontTx/>
              <a:buNone/>
              <a:defRPr sz="2775" baseline="0">
                <a:solidFill>
                  <a:schemeClr val="tx1">
                    <a:lumMod val="75000"/>
                  </a:schemeClr>
                </a:solidFill>
              </a:defRPr>
            </a:lvl1pPr>
            <a:lvl2pPr marL="0" indent="0">
              <a:lnSpc>
                <a:spcPct val="70000"/>
              </a:lnSpc>
              <a:spcBef>
                <a:spcPts val="1071"/>
              </a:spcBef>
              <a:buFontTx/>
              <a:buNone/>
              <a:defRPr sz="2625" baseline="0">
                <a:solidFill>
                  <a:schemeClr val="tx1">
                    <a:lumMod val="75000"/>
                  </a:schemeClr>
                </a:solidFill>
              </a:defRPr>
            </a:lvl2pPr>
            <a:lvl3pPr marL="1655220" indent="0">
              <a:buFontTx/>
              <a:buNone/>
              <a:defRPr/>
            </a:lvl3pPr>
            <a:lvl4pPr marL="2471581" indent="0">
              <a:buFontTx/>
              <a:buNone/>
              <a:defRPr/>
            </a:lvl4pPr>
            <a:lvl5pPr marL="3287941" indent="0">
              <a:buFontTx/>
              <a:buNone/>
              <a:defRPr/>
            </a:lvl5pPr>
          </a:lstStyle>
          <a:p>
            <a:pPr lvl="0"/>
            <a:r>
              <a:rPr lang="en-GB" dirty="0"/>
              <a:t>Click to edit Person Name,</a:t>
            </a:r>
          </a:p>
          <a:p>
            <a:pPr lvl="1"/>
            <a:r>
              <a:rPr lang="en-GB" dirty="0"/>
              <a:t>Job Title, Company Name</a:t>
            </a:r>
          </a:p>
        </p:txBody>
      </p:sp>
      <p:cxnSp>
        <p:nvCxnSpPr>
          <p:cNvPr id="10" name="Straight Connector 9"/>
          <p:cNvCxnSpPr/>
          <p:nvPr userDrawn="1"/>
        </p:nvCxnSpPr>
        <p:spPr>
          <a:xfrm>
            <a:off x="1051993" y="12699405"/>
            <a:ext cx="16164771" cy="0"/>
          </a:xfrm>
          <a:prstGeom prst="line">
            <a:avLst/>
          </a:prstGeom>
          <a:ln w="3175" cmpd="sng">
            <a:solidFill>
              <a:schemeClr val="tx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1" name="Footer Placeholder 4"/>
          <p:cNvSpPr>
            <a:spLocks noGrp="1"/>
          </p:cNvSpPr>
          <p:nvPr>
            <p:ph type="ftr" sz="quarter" idx="3"/>
          </p:nvPr>
        </p:nvSpPr>
        <p:spPr>
          <a:xfrm>
            <a:off x="954090" y="12837249"/>
            <a:ext cx="7072232" cy="432391"/>
          </a:xfrm>
          <a:prstGeom prst="rect">
            <a:avLst/>
          </a:prstGeom>
          <a:ln>
            <a:noFill/>
          </a:ln>
        </p:spPr>
        <p:txBody>
          <a:bodyPr vert="horz" lIns="153080" tIns="76540" rIns="153080" bIns="76540" rtlCol="0" anchor="ctr"/>
          <a:lstStyle>
            <a:lvl1pPr algn="l">
              <a:defRPr sz="1500">
                <a:solidFill>
                  <a:srgbClr val="2D2E33"/>
                </a:solidFill>
                <a:latin typeface="+mj-lt"/>
              </a:defRPr>
            </a:lvl1pPr>
          </a:lstStyle>
          <a:p>
            <a:r>
              <a:rPr lang="en-GB" dirty="0"/>
              <a:t>Presentation title (Edit in Insert &gt; Header and footer...)</a:t>
            </a:r>
          </a:p>
        </p:txBody>
      </p:sp>
      <p:sp>
        <p:nvSpPr>
          <p:cNvPr id="12" name="Slide Number Placeholder 5"/>
          <p:cNvSpPr>
            <a:spLocks noGrp="1"/>
          </p:cNvSpPr>
          <p:nvPr>
            <p:ph type="sldNum" sz="quarter" idx="4"/>
          </p:nvPr>
        </p:nvSpPr>
        <p:spPr>
          <a:xfrm>
            <a:off x="14332238" y="12837247"/>
            <a:ext cx="3000741" cy="513290"/>
          </a:xfrm>
          <a:prstGeom prst="rect">
            <a:avLst/>
          </a:prstGeom>
        </p:spPr>
        <p:txBody>
          <a:bodyPr vert="horz" lIns="153080" tIns="76540" rIns="153080" bIns="76540" rtlCol="0" anchor="ctr"/>
          <a:lstStyle>
            <a:lvl1pPr algn="r">
              <a:defRPr sz="1500">
                <a:solidFill>
                  <a:srgbClr val="2D2E33"/>
                </a:solidFill>
                <a:latin typeface="+mj-lt"/>
              </a:defRPr>
            </a:lvl1pPr>
          </a:lstStyle>
          <a:p>
            <a:fld id="{390DC8F2-1EBD-9C41-A742-103025B2E038}" type="slidenum">
              <a:rPr lang="en-GB" smtClean="0"/>
              <a:pPr/>
              <a:t>‹#›</a:t>
            </a:fld>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1" y="546100"/>
            <a:ext cx="6016626" cy="2324100"/>
          </a:xfrm>
        </p:spPr>
        <p:txBody>
          <a:bodyPr anchor="b"/>
          <a:lstStyle>
            <a:lvl1pPr algn="l">
              <a:defRPr sz="3000" b="1"/>
            </a:lvl1pPr>
          </a:lstStyle>
          <a:p>
            <a:r>
              <a:rPr lang="en-US"/>
              <a:t>Click to edit Master title style</a:t>
            </a:r>
          </a:p>
        </p:txBody>
      </p:sp>
      <p:sp>
        <p:nvSpPr>
          <p:cNvPr id="3" name="Content Placeholder 2"/>
          <p:cNvSpPr>
            <a:spLocks noGrp="1"/>
          </p:cNvSpPr>
          <p:nvPr>
            <p:ph idx="1"/>
          </p:nvPr>
        </p:nvSpPr>
        <p:spPr>
          <a:xfrm>
            <a:off x="7150100" y="546101"/>
            <a:ext cx="10223500" cy="11706226"/>
          </a:xfrm>
          <a:prstGeom prst="rect">
            <a:avLst/>
          </a:prstGeom>
        </p:spPr>
        <p:txBody>
          <a:bodyPr/>
          <a:lstStyle>
            <a:lvl1pPr>
              <a:defRPr sz="4799"/>
            </a:lvl1pPr>
            <a:lvl2pPr>
              <a:defRPr sz="4199"/>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1" y="2870201"/>
            <a:ext cx="6016626" cy="9382126"/>
          </a:xfrm>
          <a:prstGeom prst="rect">
            <a:avLst/>
          </a:prstGeom>
        </p:spPr>
        <p:txBody>
          <a:bodyPr/>
          <a:lstStyle>
            <a:lvl1pPr marL="0" indent="0">
              <a:buNone/>
              <a:defRPr sz="2100"/>
            </a:lvl1pPr>
            <a:lvl2pPr marL="685709" indent="0">
              <a:buNone/>
              <a:defRPr sz="1800"/>
            </a:lvl2pPr>
            <a:lvl3pPr marL="1371417" indent="0">
              <a:buNone/>
              <a:defRPr sz="1500"/>
            </a:lvl3pPr>
            <a:lvl4pPr marL="2057126" indent="0">
              <a:buNone/>
              <a:defRPr sz="1350"/>
            </a:lvl4pPr>
            <a:lvl5pPr marL="2742834" indent="0">
              <a:buNone/>
              <a:defRPr sz="1350"/>
            </a:lvl5pPr>
            <a:lvl6pPr marL="3428543" indent="0">
              <a:buNone/>
              <a:defRPr sz="1350"/>
            </a:lvl6pPr>
            <a:lvl7pPr marL="4114251" indent="0">
              <a:buNone/>
              <a:defRPr sz="1350"/>
            </a:lvl7pPr>
            <a:lvl8pPr marL="4799960" indent="0">
              <a:buNone/>
              <a:defRPr sz="1350"/>
            </a:lvl8pPr>
            <a:lvl9pPr marL="5485668" indent="0">
              <a:buNone/>
              <a:defRPr sz="135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9CCA9CE9-A9A8-4F1D-BA64-6B8A3BCBD2E1}" type="datetime1">
              <a:rPr lang="en-US" smtClean="0"/>
              <a:pPr>
                <a:defRPr/>
              </a:pPr>
              <a:t>3/7/2019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714E0BB-DAC6-4B46-B779-BBE6CE8B6079}" type="slidenum">
              <a:rPr lang="en-US" smtClean="0"/>
              <a:pPr>
                <a:defRPr/>
              </a:pPr>
              <a:t>‹#›</a:t>
            </a:fld>
            <a:endParaRPr lang="en-US" dirty="0"/>
          </a:p>
        </p:txBody>
      </p:sp>
    </p:spTree>
    <p:extLst>
      <p:ext uri="{BB962C8B-B14F-4D97-AF65-F5344CB8AC3E}">
        <p14:creationId xmlns:p14="http://schemas.microsoft.com/office/powerpoint/2010/main" val="23870894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9601200"/>
            <a:ext cx="10972800" cy="1133476"/>
          </a:xfrm>
        </p:spPr>
        <p:txBody>
          <a:bodyPr anchor="b"/>
          <a:lstStyle>
            <a:lvl1pPr algn="l">
              <a:defRPr sz="3000" b="1"/>
            </a:lvl1pPr>
          </a:lstStyle>
          <a:p>
            <a:r>
              <a:rPr lang="en-US"/>
              <a:t>Click to edit Master title style</a:t>
            </a:r>
          </a:p>
        </p:txBody>
      </p:sp>
      <p:sp>
        <p:nvSpPr>
          <p:cNvPr id="3" name="Picture Placeholder 2"/>
          <p:cNvSpPr>
            <a:spLocks noGrp="1"/>
          </p:cNvSpPr>
          <p:nvPr>
            <p:ph type="pic" idx="1"/>
          </p:nvPr>
        </p:nvSpPr>
        <p:spPr>
          <a:xfrm>
            <a:off x="3584576" y="1225550"/>
            <a:ext cx="10972800" cy="8229600"/>
          </a:xfrm>
          <a:prstGeom prst="rect">
            <a:avLst/>
          </a:prstGeom>
        </p:spPr>
        <p:txBody>
          <a:bodyPr/>
          <a:lstStyle>
            <a:lvl1pPr marL="0" indent="0">
              <a:buNone/>
              <a:defRPr sz="4799"/>
            </a:lvl1pPr>
            <a:lvl2pPr marL="685709" indent="0">
              <a:buNone/>
              <a:defRPr sz="4199"/>
            </a:lvl2pPr>
            <a:lvl3pPr marL="1371417" indent="0">
              <a:buNone/>
              <a:defRPr sz="3600"/>
            </a:lvl3pPr>
            <a:lvl4pPr marL="2057126" indent="0">
              <a:buNone/>
              <a:defRPr sz="3000"/>
            </a:lvl4pPr>
            <a:lvl5pPr marL="2742834" indent="0">
              <a:buNone/>
              <a:defRPr sz="3000"/>
            </a:lvl5pPr>
            <a:lvl6pPr marL="3428543" indent="0">
              <a:buNone/>
              <a:defRPr sz="3000"/>
            </a:lvl6pPr>
            <a:lvl7pPr marL="4114251" indent="0">
              <a:buNone/>
              <a:defRPr sz="3000"/>
            </a:lvl7pPr>
            <a:lvl8pPr marL="4799960" indent="0">
              <a:buNone/>
              <a:defRPr sz="3000"/>
            </a:lvl8pPr>
            <a:lvl9pPr marL="5485668" indent="0">
              <a:buNone/>
              <a:defRPr sz="3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3584576" y="10734676"/>
            <a:ext cx="10972800" cy="1609724"/>
          </a:xfrm>
          <a:prstGeom prst="rect">
            <a:avLst/>
          </a:prstGeom>
        </p:spPr>
        <p:txBody>
          <a:bodyPr/>
          <a:lstStyle>
            <a:lvl1pPr marL="0" indent="0">
              <a:buNone/>
              <a:defRPr sz="2100"/>
            </a:lvl1pPr>
            <a:lvl2pPr marL="685709" indent="0">
              <a:buNone/>
              <a:defRPr sz="1800"/>
            </a:lvl2pPr>
            <a:lvl3pPr marL="1371417" indent="0">
              <a:buNone/>
              <a:defRPr sz="1500"/>
            </a:lvl3pPr>
            <a:lvl4pPr marL="2057126" indent="0">
              <a:buNone/>
              <a:defRPr sz="1350"/>
            </a:lvl4pPr>
            <a:lvl5pPr marL="2742834" indent="0">
              <a:buNone/>
              <a:defRPr sz="1350"/>
            </a:lvl5pPr>
            <a:lvl6pPr marL="3428543" indent="0">
              <a:buNone/>
              <a:defRPr sz="1350"/>
            </a:lvl6pPr>
            <a:lvl7pPr marL="4114251" indent="0">
              <a:buNone/>
              <a:defRPr sz="1350"/>
            </a:lvl7pPr>
            <a:lvl8pPr marL="4799960" indent="0">
              <a:buNone/>
              <a:defRPr sz="1350"/>
            </a:lvl8pPr>
            <a:lvl9pPr marL="5485668" indent="0">
              <a:buNone/>
              <a:defRPr sz="135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01C02276-3057-4954-8ABD-3DDF6C7D6F41}" type="datetime1">
              <a:rPr lang="en-US" smtClean="0"/>
              <a:pPr>
                <a:defRPr/>
              </a:pPr>
              <a:t>3/7/2019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2B1D1EB-2F40-4096-91EA-EDD86A25361F}" type="slidenum">
              <a:rPr lang="en-US" smtClean="0"/>
              <a:pPr>
                <a:defRPr/>
              </a:pPr>
              <a:t>‹#›</a:t>
            </a:fld>
            <a:endParaRPr lang="en-US" dirty="0"/>
          </a:p>
        </p:txBody>
      </p:sp>
    </p:spTree>
    <p:extLst>
      <p:ext uri="{BB962C8B-B14F-4D97-AF65-F5344CB8AC3E}">
        <p14:creationId xmlns:p14="http://schemas.microsoft.com/office/powerpoint/2010/main" val="14533447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914400" y="3200401"/>
            <a:ext cx="16459200" cy="905192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5417153-CDF7-4D0F-80E6-4EE75B768CF8}" type="datetime1">
              <a:rPr lang="en-US" smtClean="0"/>
              <a:pPr>
                <a:defRPr/>
              </a:pPr>
              <a:t>3/7/2019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BF2195D-528D-4950-BBB1-0E36040A3BF9}" type="slidenum">
              <a:rPr lang="en-US" smtClean="0"/>
              <a:pPr>
                <a:defRPr/>
              </a:pPr>
              <a:t>‹#›</a:t>
            </a:fld>
            <a:endParaRPr lang="en-US" dirty="0"/>
          </a:p>
        </p:txBody>
      </p:sp>
    </p:spTree>
    <p:extLst>
      <p:ext uri="{BB962C8B-B14F-4D97-AF65-F5344CB8AC3E}">
        <p14:creationId xmlns:p14="http://schemas.microsoft.com/office/powerpoint/2010/main" val="24729335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549277"/>
            <a:ext cx="4114800" cy="117030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549277"/>
            <a:ext cx="12039600" cy="11703050"/>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79A5699-24DD-4F50-BB82-6DE6636B6E77}" type="datetime1">
              <a:rPr lang="en-US" smtClean="0"/>
              <a:pPr>
                <a:defRPr/>
              </a:pPr>
              <a:t>3/7/2019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BEF97CE-9D62-4B5B-B1C0-A90C488A5027}" type="slidenum">
              <a:rPr lang="en-US" smtClean="0"/>
              <a:pPr>
                <a:defRPr/>
              </a:pPr>
              <a:t>‹#›</a:t>
            </a:fld>
            <a:endParaRPr lang="en-US" dirty="0"/>
          </a:p>
        </p:txBody>
      </p:sp>
    </p:spTree>
    <p:extLst>
      <p:ext uri="{BB962C8B-B14F-4D97-AF65-F5344CB8AC3E}">
        <p14:creationId xmlns:p14="http://schemas.microsoft.com/office/powerpoint/2010/main" val="37713585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5201" y="3808800"/>
            <a:ext cx="15696000" cy="1375200"/>
          </a:xfrm>
        </p:spPr>
        <p:txBody>
          <a:bodyPr anchor="t">
            <a:normAutofit/>
          </a:bodyPr>
          <a:lstStyle>
            <a:lvl1pPr algn="l">
              <a:defRPr sz="3600" b="0">
                <a:solidFill>
                  <a:srgbClr val="E58324"/>
                </a:solidFill>
                <a:latin typeface="Tahoma"/>
                <a:cs typeface="Tahoma"/>
              </a:defRPr>
            </a:lvl1pPr>
          </a:lstStyle>
          <a:p>
            <a:r>
              <a:rPr lang="en-US"/>
              <a:t>Click to edit Master title style</a:t>
            </a:r>
            <a:endParaRPr lang="en-US" dirty="0"/>
          </a:p>
        </p:txBody>
      </p:sp>
      <p:sp>
        <p:nvSpPr>
          <p:cNvPr id="3" name="Content Placeholder 2"/>
          <p:cNvSpPr>
            <a:spLocks noGrp="1"/>
          </p:cNvSpPr>
          <p:nvPr>
            <p:ph idx="1"/>
          </p:nvPr>
        </p:nvSpPr>
        <p:spPr>
          <a:xfrm>
            <a:off x="1375201" y="5184000"/>
            <a:ext cx="15696000" cy="3960000"/>
          </a:xfrm>
        </p:spPr>
        <p:txBody>
          <a:bodyPr/>
          <a:lstStyle>
            <a:lvl1pPr marL="514281" marR="0" indent="-514281" algn="l" defTabSz="1371417" rtl="0" eaLnBrk="0" fontAlgn="base" latinLnBrk="0" hangingPunct="0">
              <a:lnSpc>
                <a:spcPct val="100000"/>
              </a:lnSpc>
              <a:spcBef>
                <a:spcPct val="20000"/>
              </a:spcBef>
              <a:spcAft>
                <a:spcPct val="0"/>
              </a:spcAft>
              <a:buClrTx/>
              <a:buSzPct val="100000"/>
              <a:buFontTx/>
              <a:buBlip>
                <a:blip r:embed="rId2"/>
              </a:buBlip>
              <a:tabLst/>
              <a:defRPr sz="2700">
                <a:solidFill>
                  <a:srgbClr val="172F61"/>
                </a:solidFill>
                <a:latin typeface="Tahoma"/>
                <a:cs typeface="Tahoma"/>
              </a:defRPr>
            </a:lvl1pPr>
            <a:lvl2pPr marL="1114276" marR="0" indent="-428568" algn="l" defTabSz="1371417" rtl="0" eaLnBrk="0" fontAlgn="base" latinLnBrk="0" hangingPunct="0">
              <a:lnSpc>
                <a:spcPct val="100000"/>
              </a:lnSpc>
              <a:spcBef>
                <a:spcPct val="20000"/>
              </a:spcBef>
              <a:spcAft>
                <a:spcPct val="0"/>
              </a:spcAft>
              <a:buClrTx/>
              <a:buSzPct val="100000"/>
              <a:buFontTx/>
              <a:buBlip>
                <a:blip r:embed="rId2"/>
              </a:buBlip>
              <a:tabLst/>
              <a:defRPr sz="2100">
                <a:latin typeface="Tahoma"/>
                <a:cs typeface="Tahoma"/>
              </a:defRPr>
            </a:lvl2pPr>
            <a:lvl3pPr marL="1714271" marR="0" indent="-342854" algn="l" defTabSz="1371417" rtl="0" eaLnBrk="0" fontAlgn="base" latinLnBrk="0" hangingPunct="0">
              <a:lnSpc>
                <a:spcPct val="100000"/>
              </a:lnSpc>
              <a:spcBef>
                <a:spcPct val="20000"/>
              </a:spcBef>
              <a:spcAft>
                <a:spcPct val="0"/>
              </a:spcAft>
              <a:buClrTx/>
              <a:buSzPct val="100000"/>
              <a:buFontTx/>
              <a:buBlip>
                <a:blip r:embed="rId2"/>
              </a:buBlip>
              <a:tabLst/>
              <a:defRPr sz="1800">
                <a:latin typeface="Tahoma"/>
                <a:cs typeface="Tahoma"/>
              </a:defRPr>
            </a:lvl3pPr>
            <a:lvl4pPr marL="2399980" marR="0" indent="-342854" algn="l" defTabSz="1371417" rtl="0" eaLnBrk="0" fontAlgn="base" latinLnBrk="0" hangingPunct="0">
              <a:lnSpc>
                <a:spcPct val="100000"/>
              </a:lnSpc>
              <a:spcBef>
                <a:spcPct val="20000"/>
              </a:spcBef>
              <a:spcAft>
                <a:spcPct val="0"/>
              </a:spcAft>
              <a:buClrTx/>
              <a:buSzPct val="100000"/>
              <a:buFontTx/>
              <a:buBlip>
                <a:blip r:embed="rId2"/>
              </a:buBlip>
              <a:tabLst/>
              <a:defRPr sz="1500">
                <a:latin typeface="Tahoma"/>
                <a:cs typeface="Tahoma"/>
              </a:defRPr>
            </a:lvl4pPr>
            <a:lvl5pPr marL="3085689" marR="0" indent="-342854" algn="l" defTabSz="1371417" rtl="0" eaLnBrk="0" fontAlgn="base" latinLnBrk="0" hangingPunct="0">
              <a:lnSpc>
                <a:spcPct val="100000"/>
              </a:lnSpc>
              <a:spcBef>
                <a:spcPct val="20000"/>
              </a:spcBef>
              <a:spcAft>
                <a:spcPct val="0"/>
              </a:spcAft>
              <a:buClrTx/>
              <a:buSzPct val="100000"/>
              <a:buFontTx/>
              <a:buBlip>
                <a:blip r:embed="rId2"/>
              </a:buBlip>
              <a:tabLst/>
              <a:defRPr sz="1800">
                <a:latin typeface="Tahoma"/>
                <a:cs typeface="Tahoma"/>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Date Placeholder 3"/>
          <p:cNvSpPr>
            <a:spLocks noGrp="1"/>
          </p:cNvSpPr>
          <p:nvPr>
            <p:ph type="dt" sz="half" idx="10"/>
          </p:nvPr>
        </p:nvSpPr>
        <p:spPr/>
        <p:txBody>
          <a:bodyPr/>
          <a:lstStyle>
            <a:lvl1pPr>
              <a:defRPr/>
            </a:lvl1pPr>
          </a:lstStyle>
          <a:p>
            <a:pPr>
              <a:defRPr/>
            </a:pPr>
            <a:fld id="{4A87213C-6535-4B58-B7F9-533C22231AA0}" type="datetime1">
              <a:rPr lang="en-US"/>
              <a:pPr>
                <a:defRPr/>
              </a:pPr>
              <a:t>3/7/2019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8C6481A-0FCC-4B32-849F-15E7F2B82790}" type="slidenum">
              <a:rPr lang="en-US"/>
              <a:pPr>
                <a:defRPr/>
              </a:pPr>
              <a:t>‹#›</a:t>
            </a:fld>
            <a:endParaRPr lang="en-US" dirty="0"/>
          </a:p>
        </p:txBody>
      </p:sp>
    </p:spTree>
    <p:extLst>
      <p:ext uri="{BB962C8B-B14F-4D97-AF65-F5344CB8AC3E}">
        <p14:creationId xmlns:p14="http://schemas.microsoft.com/office/powerpoint/2010/main" val="21895575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4260851"/>
            <a:ext cx="15544800" cy="2940050"/>
          </a:xfrm>
        </p:spPr>
        <p:txBody>
          <a:bodyPr/>
          <a:lstStyle/>
          <a:p>
            <a:r>
              <a:rPr lang="en-US"/>
              <a:t>Click to edit Master title style</a:t>
            </a:r>
            <a:endParaRPr lang="en-US" dirty="0"/>
          </a:p>
        </p:txBody>
      </p:sp>
      <p:sp>
        <p:nvSpPr>
          <p:cNvPr id="3" name="Subtitle 2"/>
          <p:cNvSpPr>
            <a:spLocks noGrp="1"/>
          </p:cNvSpPr>
          <p:nvPr>
            <p:ph type="subTitle" idx="1"/>
          </p:nvPr>
        </p:nvSpPr>
        <p:spPr>
          <a:xfrm>
            <a:off x="2743200" y="7772400"/>
            <a:ext cx="12801600" cy="3505200"/>
          </a:xfrm>
        </p:spPr>
        <p:txBody>
          <a:bodyPr/>
          <a:lstStyle>
            <a:lvl1pPr marL="0" indent="0" algn="ctr">
              <a:buNone/>
              <a:defRPr>
                <a:solidFill>
                  <a:schemeClr val="tx1">
                    <a:tint val="75000"/>
                  </a:schemeClr>
                </a:solidFill>
              </a:defRPr>
            </a:lvl1pPr>
            <a:lvl2pPr marL="685709" indent="0" algn="ctr">
              <a:buNone/>
              <a:defRPr>
                <a:solidFill>
                  <a:schemeClr val="tx1">
                    <a:tint val="75000"/>
                  </a:schemeClr>
                </a:solidFill>
              </a:defRPr>
            </a:lvl2pPr>
            <a:lvl3pPr marL="1371417" indent="0" algn="ctr">
              <a:buNone/>
              <a:defRPr>
                <a:solidFill>
                  <a:schemeClr val="tx1">
                    <a:tint val="75000"/>
                  </a:schemeClr>
                </a:solidFill>
              </a:defRPr>
            </a:lvl3pPr>
            <a:lvl4pPr marL="2057126" indent="0" algn="ctr">
              <a:buNone/>
              <a:defRPr>
                <a:solidFill>
                  <a:schemeClr val="tx1">
                    <a:tint val="75000"/>
                  </a:schemeClr>
                </a:solidFill>
              </a:defRPr>
            </a:lvl4pPr>
            <a:lvl5pPr marL="2742834" indent="0" algn="ctr">
              <a:buNone/>
              <a:defRPr>
                <a:solidFill>
                  <a:schemeClr val="tx1">
                    <a:tint val="75000"/>
                  </a:schemeClr>
                </a:solidFill>
              </a:defRPr>
            </a:lvl5pPr>
            <a:lvl6pPr marL="3428543" indent="0" algn="ctr">
              <a:buNone/>
              <a:defRPr>
                <a:solidFill>
                  <a:schemeClr val="tx1">
                    <a:tint val="75000"/>
                  </a:schemeClr>
                </a:solidFill>
              </a:defRPr>
            </a:lvl6pPr>
            <a:lvl7pPr marL="4114251" indent="0" algn="ctr">
              <a:buNone/>
              <a:defRPr>
                <a:solidFill>
                  <a:schemeClr val="tx1">
                    <a:tint val="75000"/>
                  </a:schemeClr>
                </a:solidFill>
              </a:defRPr>
            </a:lvl7pPr>
            <a:lvl8pPr marL="4799960" indent="0" algn="ctr">
              <a:buNone/>
              <a:defRPr>
                <a:solidFill>
                  <a:schemeClr val="tx1">
                    <a:tint val="75000"/>
                  </a:schemeClr>
                </a:solidFill>
              </a:defRPr>
            </a:lvl8pPr>
            <a:lvl9pPr marL="548566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0CCB70F-ADBE-476D-81CE-6D89813CCA57}" type="datetime1">
              <a:rPr lang="en-US"/>
              <a:pPr>
                <a:defRPr/>
              </a:pPr>
              <a:t>3/7/2019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DFA2680-7A43-4696-8A5E-0E3972775EED}" type="slidenum">
              <a:rPr lang="en-US"/>
              <a:pPr>
                <a:defRPr/>
              </a:pPr>
              <a:t>‹#›</a:t>
            </a:fld>
            <a:endParaRPr lang="en-US" dirty="0"/>
          </a:p>
        </p:txBody>
      </p:sp>
    </p:spTree>
    <p:extLst>
      <p:ext uri="{BB962C8B-B14F-4D97-AF65-F5344CB8AC3E}">
        <p14:creationId xmlns:p14="http://schemas.microsoft.com/office/powerpoint/2010/main" val="2837414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7" y="8813801"/>
            <a:ext cx="15544800" cy="2724150"/>
          </a:xfrm>
        </p:spPr>
        <p:txBody>
          <a:bodyPr anchor="t"/>
          <a:lstStyle>
            <a:lvl1pPr algn="l">
              <a:defRPr sz="5999" b="1" cap="all"/>
            </a:lvl1pPr>
          </a:lstStyle>
          <a:p>
            <a:r>
              <a:rPr lang="en-US"/>
              <a:t>Click to edit Master title style</a:t>
            </a:r>
          </a:p>
        </p:txBody>
      </p:sp>
      <p:sp>
        <p:nvSpPr>
          <p:cNvPr id="3" name="Text Placeholder 2"/>
          <p:cNvSpPr>
            <a:spLocks noGrp="1"/>
          </p:cNvSpPr>
          <p:nvPr>
            <p:ph type="body" idx="1"/>
          </p:nvPr>
        </p:nvSpPr>
        <p:spPr>
          <a:xfrm>
            <a:off x="1444627" y="5813427"/>
            <a:ext cx="15544800" cy="3000374"/>
          </a:xfrm>
        </p:spPr>
        <p:txBody>
          <a:bodyPr anchor="b"/>
          <a:lstStyle>
            <a:lvl1pPr marL="0" indent="0">
              <a:buNone/>
              <a:defRPr sz="3000">
                <a:solidFill>
                  <a:schemeClr val="tx1">
                    <a:tint val="75000"/>
                  </a:schemeClr>
                </a:solidFill>
              </a:defRPr>
            </a:lvl1pPr>
            <a:lvl2pPr marL="685709" indent="0">
              <a:buNone/>
              <a:defRPr sz="2700">
                <a:solidFill>
                  <a:schemeClr val="tx1">
                    <a:tint val="75000"/>
                  </a:schemeClr>
                </a:solidFill>
              </a:defRPr>
            </a:lvl2pPr>
            <a:lvl3pPr marL="1371417" indent="0">
              <a:buNone/>
              <a:defRPr sz="2400">
                <a:solidFill>
                  <a:schemeClr val="tx1">
                    <a:tint val="75000"/>
                  </a:schemeClr>
                </a:solidFill>
              </a:defRPr>
            </a:lvl3pPr>
            <a:lvl4pPr marL="2057126" indent="0">
              <a:buNone/>
              <a:defRPr sz="2100">
                <a:solidFill>
                  <a:schemeClr val="tx1">
                    <a:tint val="75000"/>
                  </a:schemeClr>
                </a:solidFill>
              </a:defRPr>
            </a:lvl4pPr>
            <a:lvl5pPr marL="2742834" indent="0">
              <a:buNone/>
              <a:defRPr sz="2100">
                <a:solidFill>
                  <a:schemeClr val="tx1">
                    <a:tint val="75000"/>
                  </a:schemeClr>
                </a:solidFill>
              </a:defRPr>
            </a:lvl5pPr>
            <a:lvl6pPr marL="3428543" indent="0">
              <a:buNone/>
              <a:defRPr sz="2100">
                <a:solidFill>
                  <a:schemeClr val="tx1">
                    <a:tint val="75000"/>
                  </a:schemeClr>
                </a:solidFill>
              </a:defRPr>
            </a:lvl6pPr>
            <a:lvl7pPr marL="4114251" indent="0">
              <a:buNone/>
              <a:defRPr sz="2100">
                <a:solidFill>
                  <a:schemeClr val="tx1">
                    <a:tint val="75000"/>
                  </a:schemeClr>
                </a:solidFill>
              </a:defRPr>
            </a:lvl7pPr>
            <a:lvl8pPr marL="4799960" indent="0">
              <a:buNone/>
              <a:defRPr sz="2100">
                <a:solidFill>
                  <a:schemeClr val="tx1">
                    <a:tint val="75000"/>
                  </a:schemeClr>
                </a:solidFill>
              </a:defRPr>
            </a:lvl8pPr>
            <a:lvl9pPr marL="5485668" indent="0">
              <a:buNone/>
              <a:defRPr sz="21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809FF6E7-B892-41CE-A170-60FD9C3800E3}" type="datetime1">
              <a:rPr lang="en-US"/>
              <a:pPr>
                <a:defRPr/>
              </a:pPr>
              <a:t>3/7/2019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05157EB-12F0-4563-865A-1F69D4B82656}" type="slidenum">
              <a:rPr lang="en-US"/>
              <a:pPr>
                <a:defRPr/>
              </a:pPr>
              <a:t>‹#›</a:t>
            </a:fld>
            <a:endParaRPr lang="en-US" dirty="0"/>
          </a:p>
        </p:txBody>
      </p:sp>
    </p:spTree>
    <p:extLst>
      <p:ext uri="{BB962C8B-B14F-4D97-AF65-F5344CB8AC3E}">
        <p14:creationId xmlns:p14="http://schemas.microsoft.com/office/powerpoint/2010/main" val="18571138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3200401"/>
            <a:ext cx="8077200" cy="9051926"/>
          </a:xfrm>
        </p:spPr>
        <p:txBody>
          <a:bodyPr/>
          <a:lstStyle>
            <a:lvl1pPr>
              <a:defRPr sz="4199"/>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96400" y="3200401"/>
            <a:ext cx="8077200" cy="9051926"/>
          </a:xfrm>
        </p:spPr>
        <p:txBody>
          <a:bodyPr/>
          <a:lstStyle>
            <a:lvl1pPr>
              <a:defRPr sz="4199"/>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52A7555-6075-40CA-9AC9-8573CD20D16E}" type="datetime1">
              <a:rPr lang="en-US"/>
              <a:pPr>
                <a:defRPr/>
              </a:pPr>
              <a:t>3/7/2019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94C00A9-1F59-4D38-A1E2-D73EF133AB6F}" type="slidenum">
              <a:rPr lang="en-US"/>
              <a:pPr>
                <a:defRPr/>
              </a:pPr>
              <a:t>‹#›</a:t>
            </a:fld>
            <a:endParaRPr lang="en-US" dirty="0"/>
          </a:p>
        </p:txBody>
      </p:sp>
    </p:spTree>
    <p:extLst>
      <p:ext uri="{BB962C8B-B14F-4D97-AF65-F5344CB8AC3E}">
        <p14:creationId xmlns:p14="http://schemas.microsoft.com/office/powerpoint/2010/main" val="38353160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3070226"/>
            <a:ext cx="8080376" cy="1279524"/>
          </a:xfrm>
        </p:spPr>
        <p:txBody>
          <a:bodyPr anchor="b"/>
          <a:lstStyle>
            <a:lvl1pPr marL="0" indent="0">
              <a:buNone/>
              <a:defRPr sz="3600" b="1"/>
            </a:lvl1pPr>
            <a:lvl2pPr marL="685709" indent="0">
              <a:buNone/>
              <a:defRPr sz="3000" b="1"/>
            </a:lvl2pPr>
            <a:lvl3pPr marL="1371417" indent="0">
              <a:buNone/>
              <a:defRPr sz="2700" b="1"/>
            </a:lvl3pPr>
            <a:lvl4pPr marL="2057126" indent="0">
              <a:buNone/>
              <a:defRPr sz="2400" b="1"/>
            </a:lvl4pPr>
            <a:lvl5pPr marL="2742834" indent="0">
              <a:buNone/>
              <a:defRPr sz="2400" b="1"/>
            </a:lvl5pPr>
            <a:lvl6pPr marL="3428543" indent="0">
              <a:buNone/>
              <a:defRPr sz="2400" b="1"/>
            </a:lvl6pPr>
            <a:lvl7pPr marL="4114251" indent="0">
              <a:buNone/>
              <a:defRPr sz="2400" b="1"/>
            </a:lvl7pPr>
            <a:lvl8pPr marL="4799960" indent="0">
              <a:buNone/>
              <a:defRPr sz="2400" b="1"/>
            </a:lvl8pPr>
            <a:lvl9pPr marL="5485668" indent="0">
              <a:buNone/>
              <a:defRPr sz="2400" b="1"/>
            </a:lvl9pPr>
          </a:lstStyle>
          <a:p>
            <a:pPr lvl="0"/>
            <a:r>
              <a:rPr lang="en-US"/>
              <a:t>Edit Master text styles</a:t>
            </a:r>
          </a:p>
        </p:txBody>
      </p:sp>
      <p:sp>
        <p:nvSpPr>
          <p:cNvPr id="4" name="Content Placeholder 3"/>
          <p:cNvSpPr>
            <a:spLocks noGrp="1"/>
          </p:cNvSpPr>
          <p:nvPr>
            <p:ph sz="half" idx="2"/>
          </p:nvPr>
        </p:nvSpPr>
        <p:spPr>
          <a:xfrm>
            <a:off x="914400" y="4349750"/>
            <a:ext cx="8080376" cy="7902576"/>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90051" y="3070226"/>
            <a:ext cx="8083550" cy="1279524"/>
          </a:xfrm>
        </p:spPr>
        <p:txBody>
          <a:bodyPr anchor="b"/>
          <a:lstStyle>
            <a:lvl1pPr marL="0" indent="0">
              <a:buNone/>
              <a:defRPr sz="3600" b="1"/>
            </a:lvl1pPr>
            <a:lvl2pPr marL="685709" indent="0">
              <a:buNone/>
              <a:defRPr sz="3000" b="1"/>
            </a:lvl2pPr>
            <a:lvl3pPr marL="1371417" indent="0">
              <a:buNone/>
              <a:defRPr sz="2700" b="1"/>
            </a:lvl3pPr>
            <a:lvl4pPr marL="2057126" indent="0">
              <a:buNone/>
              <a:defRPr sz="2400" b="1"/>
            </a:lvl4pPr>
            <a:lvl5pPr marL="2742834" indent="0">
              <a:buNone/>
              <a:defRPr sz="2400" b="1"/>
            </a:lvl5pPr>
            <a:lvl6pPr marL="3428543" indent="0">
              <a:buNone/>
              <a:defRPr sz="2400" b="1"/>
            </a:lvl6pPr>
            <a:lvl7pPr marL="4114251" indent="0">
              <a:buNone/>
              <a:defRPr sz="2400" b="1"/>
            </a:lvl7pPr>
            <a:lvl8pPr marL="4799960" indent="0">
              <a:buNone/>
              <a:defRPr sz="2400" b="1"/>
            </a:lvl8pPr>
            <a:lvl9pPr marL="5485668" indent="0">
              <a:buNone/>
              <a:defRPr sz="2400" b="1"/>
            </a:lvl9pPr>
          </a:lstStyle>
          <a:p>
            <a:pPr lvl="0"/>
            <a:r>
              <a:rPr lang="en-US"/>
              <a:t>Edit Master text styles</a:t>
            </a:r>
          </a:p>
        </p:txBody>
      </p:sp>
      <p:sp>
        <p:nvSpPr>
          <p:cNvPr id="6" name="Content Placeholder 5"/>
          <p:cNvSpPr>
            <a:spLocks noGrp="1"/>
          </p:cNvSpPr>
          <p:nvPr>
            <p:ph sz="quarter" idx="4"/>
          </p:nvPr>
        </p:nvSpPr>
        <p:spPr>
          <a:xfrm>
            <a:off x="9290051" y="4349750"/>
            <a:ext cx="8083550" cy="7902576"/>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FF78B2F-4C48-4932-8951-E493DA85D60B}" type="datetime1">
              <a:rPr lang="en-US"/>
              <a:pPr>
                <a:defRPr/>
              </a:pPr>
              <a:t>3/7/2019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77F88BDB-EB1A-43D8-A62A-0BB4148CA33F}" type="slidenum">
              <a:rPr lang="en-US"/>
              <a:pPr>
                <a:defRPr/>
              </a:pPr>
              <a:t>‹#›</a:t>
            </a:fld>
            <a:endParaRPr lang="en-US" dirty="0"/>
          </a:p>
        </p:txBody>
      </p:sp>
    </p:spTree>
    <p:extLst>
      <p:ext uri="{BB962C8B-B14F-4D97-AF65-F5344CB8AC3E}">
        <p14:creationId xmlns:p14="http://schemas.microsoft.com/office/powerpoint/2010/main" val="22989650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26F99B2-3307-44FC-92F5-CDF1E91E1F39}" type="datetime1">
              <a:rPr lang="en-US"/>
              <a:pPr>
                <a:defRPr/>
              </a:pPr>
              <a:t>3/7/2019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079DF21A-26E4-4626-8B44-37625F9BD548}" type="slidenum">
              <a:rPr lang="en-US"/>
              <a:pPr>
                <a:defRPr/>
              </a:pPr>
              <a:t>‹#›</a:t>
            </a:fld>
            <a:endParaRPr lang="en-US" dirty="0"/>
          </a:p>
        </p:txBody>
      </p:sp>
    </p:spTree>
    <p:extLst>
      <p:ext uri="{BB962C8B-B14F-4D97-AF65-F5344CB8AC3E}">
        <p14:creationId xmlns:p14="http://schemas.microsoft.com/office/powerpoint/2010/main" val="2725859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Point 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rgbClr val="CE0058"/>
                </a:solidFill>
              </a:defRPr>
            </a:lvl1pPr>
          </a:lstStyle>
          <a:p>
            <a:r>
              <a:rPr lang="en-GB" dirty="0"/>
              <a:t>Click to edit three point text title</a:t>
            </a:r>
          </a:p>
        </p:txBody>
      </p:sp>
      <p:sp>
        <p:nvSpPr>
          <p:cNvPr id="14" name="Text Placeholder 13"/>
          <p:cNvSpPr>
            <a:spLocks noGrp="1"/>
          </p:cNvSpPr>
          <p:nvPr>
            <p:ph type="body" sz="quarter" idx="10" hasCustomPrompt="1"/>
          </p:nvPr>
        </p:nvSpPr>
        <p:spPr>
          <a:xfrm>
            <a:off x="4917778" y="2909274"/>
            <a:ext cx="8312425" cy="1763039"/>
          </a:xfrm>
        </p:spPr>
        <p:txBody>
          <a:bodyPr anchor="ctr" anchorCtr="0"/>
          <a:lstStyle>
            <a:lvl1pPr marL="224981" indent="0">
              <a:lnSpc>
                <a:spcPts val="3591"/>
              </a:lnSpc>
              <a:spcBef>
                <a:spcPts val="0"/>
              </a:spcBef>
              <a:buFontTx/>
              <a:buNone/>
              <a:defRPr sz="2475" baseline="0">
                <a:solidFill>
                  <a:schemeClr val="tx1">
                    <a:lumMod val="85000"/>
                  </a:schemeClr>
                </a:solidFill>
                <a:latin typeface="Avenir Light"/>
              </a:defRPr>
            </a:lvl1pPr>
            <a:lvl2pPr marL="940904" indent="0">
              <a:lnSpc>
                <a:spcPts val="3591"/>
              </a:lnSpc>
              <a:spcBef>
                <a:spcPts val="0"/>
              </a:spcBef>
              <a:buFontTx/>
              <a:buNone/>
              <a:defRPr sz="2475" baseline="0">
                <a:solidFill>
                  <a:schemeClr val="tx1">
                    <a:lumMod val="85000"/>
                  </a:schemeClr>
                </a:solidFill>
                <a:latin typeface="Avenir Light"/>
              </a:defRPr>
            </a:lvl2pPr>
            <a:lvl3pPr marL="1655220" indent="0">
              <a:lnSpc>
                <a:spcPts val="3591"/>
              </a:lnSpc>
              <a:spcBef>
                <a:spcPts val="0"/>
              </a:spcBef>
              <a:buFontTx/>
              <a:buNone/>
              <a:defRPr sz="2475" baseline="0">
                <a:solidFill>
                  <a:schemeClr val="tx1">
                    <a:lumMod val="85000"/>
                  </a:schemeClr>
                </a:solidFill>
                <a:latin typeface="Avenir Light"/>
              </a:defRPr>
            </a:lvl3pPr>
            <a:lvl4pPr marL="2471580" indent="0">
              <a:lnSpc>
                <a:spcPts val="3591"/>
              </a:lnSpc>
              <a:spcBef>
                <a:spcPts val="0"/>
              </a:spcBef>
              <a:buFontTx/>
              <a:buNone/>
              <a:defRPr sz="2475" baseline="0">
                <a:solidFill>
                  <a:schemeClr val="tx1">
                    <a:lumMod val="85000"/>
                  </a:schemeClr>
                </a:solidFill>
                <a:latin typeface="Avenir Light"/>
              </a:defRPr>
            </a:lvl4pPr>
            <a:lvl5pPr marL="3287941" indent="0">
              <a:lnSpc>
                <a:spcPts val="3591"/>
              </a:lnSpc>
              <a:spcBef>
                <a:spcPts val="0"/>
              </a:spcBef>
              <a:buFontTx/>
              <a:buNone/>
              <a:defRPr sz="2475" baseline="0">
                <a:solidFill>
                  <a:schemeClr val="tx1">
                    <a:lumMod val="85000"/>
                  </a:schemeClr>
                </a:solidFill>
                <a:latin typeface="Avenir Light"/>
              </a:defRPr>
            </a:lvl5pPr>
          </a:lstStyle>
          <a:p>
            <a:pPr lvl="0"/>
            <a:r>
              <a:rPr lang="en-GB" dirty="0"/>
              <a:t>Click to edit text</a:t>
            </a:r>
          </a:p>
        </p:txBody>
      </p:sp>
      <p:sp>
        <p:nvSpPr>
          <p:cNvPr id="15" name="Text Placeholder 13"/>
          <p:cNvSpPr>
            <a:spLocks noGrp="1"/>
          </p:cNvSpPr>
          <p:nvPr>
            <p:ph type="body" sz="quarter" idx="11" hasCustomPrompt="1"/>
          </p:nvPr>
        </p:nvSpPr>
        <p:spPr>
          <a:xfrm>
            <a:off x="4911614" y="6231520"/>
            <a:ext cx="8312425" cy="1763039"/>
          </a:xfrm>
        </p:spPr>
        <p:txBody>
          <a:bodyPr anchor="ctr" anchorCtr="0"/>
          <a:lstStyle>
            <a:lvl1pPr marL="224981" indent="0">
              <a:lnSpc>
                <a:spcPts val="3591"/>
              </a:lnSpc>
              <a:spcBef>
                <a:spcPts val="0"/>
              </a:spcBef>
              <a:buFontTx/>
              <a:buNone/>
              <a:defRPr sz="2475" baseline="0">
                <a:solidFill>
                  <a:schemeClr val="tx1">
                    <a:lumMod val="85000"/>
                  </a:schemeClr>
                </a:solidFill>
                <a:latin typeface="Avenir Light"/>
              </a:defRPr>
            </a:lvl1pPr>
            <a:lvl2pPr marL="940904" indent="0">
              <a:lnSpc>
                <a:spcPts val="3591"/>
              </a:lnSpc>
              <a:spcBef>
                <a:spcPts val="0"/>
              </a:spcBef>
              <a:buFontTx/>
              <a:buNone/>
              <a:defRPr sz="2475" baseline="0">
                <a:solidFill>
                  <a:schemeClr val="tx1">
                    <a:lumMod val="85000"/>
                  </a:schemeClr>
                </a:solidFill>
                <a:latin typeface="Avenir Light"/>
              </a:defRPr>
            </a:lvl2pPr>
            <a:lvl3pPr marL="1655220" indent="0">
              <a:lnSpc>
                <a:spcPts val="3591"/>
              </a:lnSpc>
              <a:spcBef>
                <a:spcPts val="0"/>
              </a:spcBef>
              <a:buFontTx/>
              <a:buNone/>
              <a:defRPr sz="2475" baseline="0">
                <a:solidFill>
                  <a:schemeClr val="tx1">
                    <a:lumMod val="85000"/>
                  </a:schemeClr>
                </a:solidFill>
                <a:latin typeface="Avenir Light"/>
              </a:defRPr>
            </a:lvl3pPr>
            <a:lvl4pPr marL="2471580" indent="0">
              <a:lnSpc>
                <a:spcPts val="3591"/>
              </a:lnSpc>
              <a:spcBef>
                <a:spcPts val="0"/>
              </a:spcBef>
              <a:buFontTx/>
              <a:buNone/>
              <a:defRPr sz="2475" baseline="0">
                <a:solidFill>
                  <a:schemeClr val="tx1">
                    <a:lumMod val="85000"/>
                  </a:schemeClr>
                </a:solidFill>
                <a:latin typeface="Avenir Light"/>
              </a:defRPr>
            </a:lvl4pPr>
            <a:lvl5pPr marL="3287941" indent="0">
              <a:lnSpc>
                <a:spcPts val="3591"/>
              </a:lnSpc>
              <a:spcBef>
                <a:spcPts val="0"/>
              </a:spcBef>
              <a:buFontTx/>
              <a:buNone/>
              <a:defRPr sz="2475" baseline="0">
                <a:solidFill>
                  <a:schemeClr val="tx1">
                    <a:lumMod val="85000"/>
                  </a:schemeClr>
                </a:solidFill>
                <a:latin typeface="Avenir Light"/>
              </a:defRPr>
            </a:lvl5pPr>
          </a:lstStyle>
          <a:p>
            <a:pPr lvl="0"/>
            <a:r>
              <a:rPr lang="en-GB" dirty="0"/>
              <a:t>Click to edit text</a:t>
            </a:r>
          </a:p>
        </p:txBody>
      </p:sp>
      <p:sp>
        <p:nvSpPr>
          <p:cNvPr id="16" name="Text Placeholder 13"/>
          <p:cNvSpPr>
            <a:spLocks noGrp="1"/>
          </p:cNvSpPr>
          <p:nvPr>
            <p:ph type="body" sz="quarter" idx="12" hasCustomPrompt="1"/>
          </p:nvPr>
        </p:nvSpPr>
        <p:spPr>
          <a:xfrm>
            <a:off x="4927499" y="9509681"/>
            <a:ext cx="8312425" cy="1763039"/>
          </a:xfrm>
        </p:spPr>
        <p:txBody>
          <a:bodyPr anchor="ctr" anchorCtr="0"/>
          <a:lstStyle>
            <a:lvl1pPr marL="224981" indent="0">
              <a:lnSpc>
                <a:spcPts val="3591"/>
              </a:lnSpc>
              <a:spcBef>
                <a:spcPts val="0"/>
              </a:spcBef>
              <a:buFontTx/>
              <a:buNone/>
              <a:defRPr sz="2475" baseline="0">
                <a:solidFill>
                  <a:schemeClr val="tx1">
                    <a:lumMod val="85000"/>
                  </a:schemeClr>
                </a:solidFill>
                <a:latin typeface="Avenir Light"/>
              </a:defRPr>
            </a:lvl1pPr>
            <a:lvl2pPr marL="940904" indent="0">
              <a:lnSpc>
                <a:spcPts val="3591"/>
              </a:lnSpc>
              <a:spcBef>
                <a:spcPts val="0"/>
              </a:spcBef>
              <a:buFontTx/>
              <a:buNone/>
              <a:defRPr sz="2475" baseline="0">
                <a:solidFill>
                  <a:schemeClr val="tx1">
                    <a:lumMod val="85000"/>
                  </a:schemeClr>
                </a:solidFill>
                <a:latin typeface="Avenir Light"/>
              </a:defRPr>
            </a:lvl2pPr>
            <a:lvl3pPr marL="1655220" indent="0">
              <a:lnSpc>
                <a:spcPts val="3591"/>
              </a:lnSpc>
              <a:spcBef>
                <a:spcPts val="0"/>
              </a:spcBef>
              <a:buFontTx/>
              <a:buNone/>
              <a:defRPr sz="2475" baseline="0">
                <a:solidFill>
                  <a:schemeClr val="tx1">
                    <a:lumMod val="85000"/>
                  </a:schemeClr>
                </a:solidFill>
                <a:latin typeface="Avenir Light"/>
              </a:defRPr>
            </a:lvl3pPr>
            <a:lvl4pPr marL="2471580" indent="0">
              <a:lnSpc>
                <a:spcPts val="3591"/>
              </a:lnSpc>
              <a:spcBef>
                <a:spcPts val="0"/>
              </a:spcBef>
              <a:buFontTx/>
              <a:buNone/>
              <a:defRPr sz="2475" baseline="0">
                <a:solidFill>
                  <a:schemeClr val="tx1">
                    <a:lumMod val="85000"/>
                  </a:schemeClr>
                </a:solidFill>
                <a:latin typeface="Avenir Light"/>
              </a:defRPr>
            </a:lvl4pPr>
            <a:lvl5pPr marL="3287941" indent="0">
              <a:lnSpc>
                <a:spcPts val="3591"/>
              </a:lnSpc>
              <a:spcBef>
                <a:spcPts val="0"/>
              </a:spcBef>
              <a:buFontTx/>
              <a:buNone/>
              <a:defRPr sz="2475" baseline="0">
                <a:solidFill>
                  <a:schemeClr val="tx1">
                    <a:lumMod val="85000"/>
                  </a:schemeClr>
                </a:solidFill>
                <a:latin typeface="Avenir Light"/>
              </a:defRPr>
            </a:lvl5pPr>
          </a:lstStyle>
          <a:p>
            <a:pPr lvl="0"/>
            <a:r>
              <a:rPr lang="en-GB" dirty="0"/>
              <a:t>Click to edit text</a:t>
            </a:r>
          </a:p>
        </p:txBody>
      </p:sp>
      <p:cxnSp>
        <p:nvCxnSpPr>
          <p:cNvPr id="20" name="Straight Connector 19"/>
          <p:cNvCxnSpPr/>
          <p:nvPr userDrawn="1"/>
        </p:nvCxnSpPr>
        <p:spPr>
          <a:xfrm>
            <a:off x="1051993" y="12699405"/>
            <a:ext cx="16164771" cy="0"/>
          </a:xfrm>
          <a:prstGeom prst="line">
            <a:avLst/>
          </a:prstGeom>
          <a:ln w="3175" cmpd="sng">
            <a:solidFill>
              <a:schemeClr val="tx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1" name="Footer Placeholder 4"/>
          <p:cNvSpPr>
            <a:spLocks noGrp="1"/>
          </p:cNvSpPr>
          <p:nvPr>
            <p:ph type="ftr" sz="quarter" idx="3"/>
          </p:nvPr>
        </p:nvSpPr>
        <p:spPr>
          <a:xfrm>
            <a:off x="954090" y="12837249"/>
            <a:ext cx="7072232" cy="432391"/>
          </a:xfrm>
          <a:prstGeom prst="rect">
            <a:avLst/>
          </a:prstGeom>
          <a:ln>
            <a:noFill/>
          </a:ln>
        </p:spPr>
        <p:txBody>
          <a:bodyPr vert="horz" lIns="153080" tIns="76540" rIns="153080" bIns="76540" rtlCol="0" anchor="ctr"/>
          <a:lstStyle>
            <a:lvl1pPr algn="l">
              <a:defRPr sz="1500">
                <a:solidFill>
                  <a:srgbClr val="2D2E33"/>
                </a:solidFill>
                <a:latin typeface="+mj-lt"/>
              </a:defRPr>
            </a:lvl1pPr>
          </a:lstStyle>
          <a:p>
            <a:r>
              <a:rPr lang="en-GB" dirty="0"/>
              <a:t>Presentation title (Edit in Insert &gt; Header and footer...)</a:t>
            </a:r>
          </a:p>
        </p:txBody>
      </p:sp>
      <p:sp>
        <p:nvSpPr>
          <p:cNvPr id="22" name="Slide Number Placeholder 5"/>
          <p:cNvSpPr>
            <a:spLocks noGrp="1"/>
          </p:cNvSpPr>
          <p:nvPr>
            <p:ph type="sldNum" sz="quarter" idx="4"/>
          </p:nvPr>
        </p:nvSpPr>
        <p:spPr>
          <a:xfrm>
            <a:off x="14332238" y="12837247"/>
            <a:ext cx="3000741" cy="513290"/>
          </a:xfrm>
          <a:prstGeom prst="rect">
            <a:avLst/>
          </a:prstGeom>
        </p:spPr>
        <p:txBody>
          <a:bodyPr vert="horz" lIns="153080" tIns="76540" rIns="153080" bIns="76540" rtlCol="0" anchor="ctr"/>
          <a:lstStyle>
            <a:lvl1pPr algn="r">
              <a:defRPr sz="1500">
                <a:solidFill>
                  <a:srgbClr val="2D2E33"/>
                </a:solidFill>
                <a:latin typeface="+mj-lt"/>
              </a:defRPr>
            </a:lvl1pPr>
          </a:lstStyle>
          <a:p>
            <a:fld id="{390DC8F2-1EBD-9C41-A742-103025B2E038}" type="slidenum">
              <a:rPr lang="en-GB" smtClean="0"/>
              <a:pPr/>
              <a:t>‹#›</a:t>
            </a:fld>
            <a:endParaRPr lang="en-GB" dirty="0"/>
          </a:p>
        </p:txBody>
      </p:sp>
      <p:sp>
        <p:nvSpPr>
          <p:cNvPr id="17" name="Oval 16"/>
          <p:cNvSpPr/>
          <p:nvPr userDrawn="1"/>
        </p:nvSpPr>
        <p:spPr>
          <a:xfrm>
            <a:off x="2730106" y="2446729"/>
            <a:ext cx="2076870" cy="2755059"/>
          </a:xfrm>
          <a:prstGeom prst="ellipse">
            <a:avLst/>
          </a:prstGeom>
          <a:solidFill>
            <a:srgbClr val="CE0058"/>
          </a:solidFill>
          <a:ln>
            <a:solidFill>
              <a:srgbClr val="CE0058"/>
            </a:solidFill>
          </a:ln>
          <a:effectLst/>
        </p:spPr>
        <p:style>
          <a:lnRef idx="1">
            <a:schemeClr val="accent1"/>
          </a:lnRef>
          <a:fillRef idx="3">
            <a:schemeClr val="accent1"/>
          </a:fillRef>
          <a:effectRef idx="2">
            <a:schemeClr val="accent1"/>
          </a:effectRef>
          <a:fontRef idx="minor">
            <a:schemeClr val="lt1"/>
          </a:fontRef>
        </p:style>
        <p:txBody>
          <a:bodyPr lIns="114795" tIns="57398" rIns="114795" bIns="57398" rtlCol="0" anchor="b" anchorCtr="0"/>
          <a:lstStyle/>
          <a:p>
            <a:pPr marL="0" algn="ctr">
              <a:lnSpc>
                <a:spcPct val="100000"/>
              </a:lnSpc>
              <a:spcBef>
                <a:spcPts val="0"/>
              </a:spcBef>
              <a:spcAft>
                <a:spcPts val="0"/>
              </a:spcAft>
            </a:pPr>
            <a:r>
              <a:rPr lang="en-GB" sz="10499" b="1" dirty="0">
                <a:solidFill>
                  <a:srgbClr val="FFFFFF"/>
                </a:solidFill>
                <a:latin typeface="+mj-lt"/>
              </a:rPr>
              <a:t>1</a:t>
            </a:r>
          </a:p>
        </p:txBody>
      </p:sp>
      <p:sp>
        <p:nvSpPr>
          <p:cNvPr id="18" name="Oval 17"/>
          <p:cNvSpPr/>
          <p:nvPr userDrawn="1"/>
        </p:nvSpPr>
        <p:spPr>
          <a:xfrm>
            <a:off x="2730105" y="5791019"/>
            <a:ext cx="2070708" cy="2755059"/>
          </a:xfrm>
          <a:prstGeom prst="ellipse">
            <a:avLst/>
          </a:prstGeom>
          <a:solidFill>
            <a:srgbClr val="CE0058"/>
          </a:solidFill>
          <a:ln>
            <a:solidFill>
              <a:srgbClr val="CE0058"/>
            </a:solidFill>
          </a:ln>
          <a:effectLst/>
        </p:spPr>
        <p:style>
          <a:lnRef idx="1">
            <a:schemeClr val="accent1"/>
          </a:lnRef>
          <a:fillRef idx="3">
            <a:schemeClr val="accent1"/>
          </a:fillRef>
          <a:effectRef idx="2">
            <a:schemeClr val="accent1"/>
          </a:effectRef>
          <a:fontRef idx="minor">
            <a:schemeClr val="lt1"/>
          </a:fontRef>
        </p:style>
        <p:txBody>
          <a:bodyPr lIns="114795" tIns="57398" rIns="114795" bIns="57398" rtlCol="0" anchor="b" anchorCtr="0"/>
          <a:lstStyle/>
          <a:p>
            <a:pPr algn="ctr">
              <a:spcAft>
                <a:spcPts val="0"/>
              </a:spcAft>
            </a:pPr>
            <a:r>
              <a:rPr lang="en-GB" sz="10499" b="1" dirty="0">
                <a:solidFill>
                  <a:srgbClr val="FFFFFF"/>
                </a:solidFill>
                <a:latin typeface="+mj-lt"/>
              </a:rPr>
              <a:t>2</a:t>
            </a:r>
          </a:p>
        </p:txBody>
      </p:sp>
      <p:sp>
        <p:nvSpPr>
          <p:cNvPr id="19" name="Oval 18"/>
          <p:cNvSpPr/>
          <p:nvPr userDrawn="1"/>
        </p:nvSpPr>
        <p:spPr>
          <a:xfrm>
            <a:off x="2730106" y="9047139"/>
            <a:ext cx="2064543" cy="2755059"/>
          </a:xfrm>
          <a:prstGeom prst="ellipse">
            <a:avLst/>
          </a:prstGeom>
          <a:solidFill>
            <a:srgbClr val="CE0058"/>
          </a:solidFill>
          <a:ln>
            <a:solidFill>
              <a:srgbClr val="CE0058"/>
            </a:solidFill>
          </a:ln>
          <a:effectLst/>
        </p:spPr>
        <p:style>
          <a:lnRef idx="1">
            <a:schemeClr val="accent1"/>
          </a:lnRef>
          <a:fillRef idx="3">
            <a:schemeClr val="accent1"/>
          </a:fillRef>
          <a:effectRef idx="2">
            <a:schemeClr val="accent1"/>
          </a:effectRef>
          <a:fontRef idx="minor">
            <a:schemeClr val="lt1"/>
          </a:fontRef>
        </p:style>
        <p:txBody>
          <a:bodyPr lIns="114795" tIns="57398" rIns="114795" bIns="57398" rtlCol="0" anchor="b" anchorCtr="0"/>
          <a:lstStyle/>
          <a:p>
            <a:pPr algn="ctr">
              <a:spcAft>
                <a:spcPts val="0"/>
              </a:spcAft>
            </a:pPr>
            <a:r>
              <a:rPr lang="en-GB" sz="10499" b="1" dirty="0">
                <a:solidFill>
                  <a:srgbClr val="FFFFFF"/>
                </a:solidFill>
                <a:latin typeface="+mj-lt"/>
              </a:rPr>
              <a:t>3</a:t>
            </a:r>
          </a:p>
        </p:txBody>
      </p:sp>
    </p:spTree>
    <p:extLst>
      <p:ext uri="{BB962C8B-B14F-4D97-AF65-F5344CB8AC3E}">
        <p14:creationId xmlns:p14="http://schemas.microsoft.com/office/powerpoint/2010/main" val="3510299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D6822D1-D6FD-426C-B206-7FA9718FC0D1}" type="datetime1">
              <a:rPr lang="en-US"/>
              <a:pPr>
                <a:defRPr/>
              </a:pPr>
              <a:t>3/7/2019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B9FEB1A8-E6FB-4779-86C5-AAE6E552AF83}" type="slidenum">
              <a:rPr lang="en-US"/>
              <a:pPr>
                <a:defRPr/>
              </a:pPr>
              <a:t>‹#›</a:t>
            </a:fld>
            <a:endParaRPr lang="en-US" dirty="0"/>
          </a:p>
        </p:txBody>
      </p:sp>
    </p:spTree>
    <p:extLst>
      <p:ext uri="{BB962C8B-B14F-4D97-AF65-F5344CB8AC3E}">
        <p14:creationId xmlns:p14="http://schemas.microsoft.com/office/powerpoint/2010/main" val="24651661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1" y="546100"/>
            <a:ext cx="6016626" cy="2324100"/>
          </a:xfrm>
        </p:spPr>
        <p:txBody>
          <a:bodyPr anchor="b"/>
          <a:lstStyle>
            <a:lvl1pPr algn="l">
              <a:defRPr sz="3000" b="1"/>
            </a:lvl1pPr>
          </a:lstStyle>
          <a:p>
            <a:r>
              <a:rPr lang="en-US"/>
              <a:t>Click to edit Master title style</a:t>
            </a:r>
          </a:p>
        </p:txBody>
      </p:sp>
      <p:sp>
        <p:nvSpPr>
          <p:cNvPr id="3" name="Content Placeholder 2"/>
          <p:cNvSpPr>
            <a:spLocks noGrp="1"/>
          </p:cNvSpPr>
          <p:nvPr>
            <p:ph idx="1"/>
          </p:nvPr>
        </p:nvSpPr>
        <p:spPr>
          <a:xfrm>
            <a:off x="7150100" y="546101"/>
            <a:ext cx="10223500" cy="11706226"/>
          </a:xfrm>
        </p:spPr>
        <p:txBody>
          <a:bodyPr/>
          <a:lstStyle>
            <a:lvl1pPr>
              <a:defRPr sz="4799"/>
            </a:lvl1pPr>
            <a:lvl2pPr>
              <a:defRPr sz="4199"/>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1" y="2870201"/>
            <a:ext cx="6016626" cy="9382126"/>
          </a:xfrm>
        </p:spPr>
        <p:txBody>
          <a:bodyPr/>
          <a:lstStyle>
            <a:lvl1pPr marL="0" indent="0">
              <a:buNone/>
              <a:defRPr sz="2100"/>
            </a:lvl1pPr>
            <a:lvl2pPr marL="685709" indent="0">
              <a:buNone/>
              <a:defRPr sz="1800"/>
            </a:lvl2pPr>
            <a:lvl3pPr marL="1371417" indent="0">
              <a:buNone/>
              <a:defRPr sz="1500"/>
            </a:lvl3pPr>
            <a:lvl4pPr marL="2057126" indent="0">
              <a:buNone/>
              <a:defRPr sz="1350"/>
            </a:lvl4pPr>
            <a:lvl5pPr marL="2742834" indent="0">
              <a:buNone/>
              <a:defRPr sz="1350"/>
            </a:lvl5pPr>
            <a:lvl6pPr marL="3428543" indent="0">
              <a:buNone/>
              <a:defRPr sz="1350"/>
            </a:lvl6pPr>
            <a:lvl7pPr marL="4114251" indent="0">
              <a:buNone/>
              <a:defRPr sz="1350"/>
            </a:lvl7pPr>
            <a:lvl8pPr marL="4799960" indent="0">
              <a:buNone/>
              <a:defRPr sz="1350"/>
            </a:lvl8pPr>
            <a:lvl9pPr marL="5485668" indent="0">
              <a:buNone/>
              <a:defRPr sz="135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9CCA9CE9-A9A8-4F1D-BA64-6B8A3BCBD2E1}" type="datetime1">
              <a:rPr lang="en-US"/>
              <a:pPr>
                <a:defRPr/>
              </a:pPr>
              <a:t>3/7/2019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714E0BB-DAC6-4B46-B779-BBE6CE8B6079}" type="slidenum">
              <a:rPr lang="en-US"/>
              <a:pPr>
                <a:defRPr/>
              </a:pPr>
              <a:t>‹#›</a:t>
            </a:fld>
            <a:endParaRPr lang="en-US" dirty="0"/>
          </a:p>
        </p:txBody>
      </p:sp>
    </p:spTree>
    <p:extLst>
      <p:ext uri="{BB962C8B-B14F-4D97-AF65-F5344CB8AC3E}">
        <p14:creationId xmlns:p14="http://schemas.microsoft.com/office/powerpoint/2010/main" val="15164523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9601200"/>
            <a:ext cx="10972800" cy="1133476"/>
          </a:xfrm>
        </p:spPr>
        <p:txBody>
          <a:bodyPr anchor="b"/>
          <a:lstStyle>
            <a:lvl1pPr algn="l">
              <a:defRPr sz="3000" b="1"/>
            </a:lvl1pPr>
          </a:lstStyle>
          <a:p>
            <a:r>
              <a:rPr lang="en-US"/>
              <a:t>Click to edit Master title style</a:t>
            </a:r>
          </a:p>
        </p:txBody>
      </p:sp>
      <p:sp>
        <p:nvSpPr>
          <p:cNvPr id="3" name="Picture Placeholder 2"/>
          <p:cNvSpPr>
            <a:spLocks noGrp="1"/>
          </p:cNvSpPr>
          <p:nvPr>
            <p:ph type="pic" idx="1"/>
          </p:nvPr>
        </p:nvSpPr>
        <p:spPr>
          <a:xfrm>
            <a:off x="3584576" y="1225550"/>
            <a:ext cx="10972800" cy="8229600"/>
          </a:xfrm>
        </p:spPr>
        <p:txBody>
          <a:bodyPr rtlCol="0">
            <a:normAutofit/>
          </a:bodyPr>
          <a:lstStyle>
            <a:lvl1pPr marL="0" indent="0">
              <a:buNone/>
              <a:defRPr sz="4799"/>
            </a:lvl1pPr>
            <a:lvl2pPr marL="685709" indent="0">
              <a:buNone/>
              <a:defRPr sz="4199"/>
            </a:lvl2pPr>
            <a:lvl3pPr marL="1371417" indent="0">
              <a:buNone/>
              <a:defRPr sz="3600"/>
            </a:lvl3pPr>
            <a:lvl4pPr marL="2057126" indent="0">
              <a:buNone/>
              <a:defRPr sz="3000"/>
            </a:lvl4pPr>
            <a:lvl5pPr marL="2742834" indent="0">
              <a:buNone/>
              <a:defRPr sz="3000"/>
            </a:lvl5pPr>
            <a:lvl6pPr marL="3428543" indent="0">
              <a:buNone/>
              <a:defRPr sz="3000"/>
            </a:lvl6pPr>
            <a:lvl7pPr marL="4114251" indent="0">
              <a:buNone/>
              <a:defRPr sz="3000"/>
            </a:lvl7pPr>
            <a:lvl8pPr marL="4799960" indent="0">
              <a:buNone/>
              <a:defRPr sz="3000"/>
            </a:lvl8pPr>
            <a:lvl9pPr marL="5485668" indent="0">
              <a:buNone/>
              <a:defRPr sz="3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3584576" y="10734676"/>
            <a:ext cx="10972800" cy="1609724"/>
          </a:xfrm>
        </p:spPr>
        <p:txBody>
          <a:bodyPr/>
          <a:lstStyle>
            <a:lvl1pPr marL="0" indent="0">
              <a:buNone/>
              <a:defRPr sz="2100"/>
            </a:lvl1pPr>
            <a:lvl2pPr marL="685709" indent="0">
              <a:buNone/>
              <a:defRPr sz="1800"/>
            </a:lvl2pPr>
            <a:lvl3pPr marL="1371417" indent="0">
              <a:buNone/>
              <a:defRPr sz="1500"/>
            </a:lvl3pPr>
            <a:lvl4pPr marL="2057126" indent="0">
              <a:buNone/>
              <a:defRPr sz="1350"/>
            </a:lvl4pPr>
            <a:lvl5pPr marL="2742834" indent="0">
              <a:buNone/>
              <a:defRPr sz="1350"/>
            </a:lvl5pPr>
            <a:lvl6pPr marL="3428543" indent="0">
              <a:buNone/>
              <a:defRPr sz="1350"/>
            </a:lvl6pPr>
            <a:lvl7pPr marL="4114251" indent="0">
              <a:buNone/>
              <a:defRPr sz="1350"/>
            </a:lvl7pPr>
            <a:lvl8pPr marL="4799960" indent="0">
              <a:buNone/>
              <a:defRPr sz="1350"/>
            </a:lvl8pPr>
            <a:lvl9pPr marL="5485668" indent="0">
              <a:buNone/>
              <a:defRPr sz="135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01C02276-3057-4954-8ABD-3DDF6C7D6F41}" type="datetime1">
              <a:rPr lang="en-US"/>
              <a:pPr>
                <a:defRPr/>
              </a:pPr>
              <a:t>3/7/2019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2B1D1EB-2F40-4096-91EA-EDD86A25361F}" type="slidenum">
              <a:rPr lang="en-US"/>
              <a:pPr>
                <a:defRPr/>
              </a:pPr>
              <a:t>‹#›</a:t>
            </a:fld>
            <a:endParaRPr lang="en-US" dirty="0"/>
          </a:p>
        </p:txBody>
      </p:sp>
    </p:spTree>
    <p:extLst>
      <p:ext uri="{BB962C8B-B14F-4D97-AF65-F5344CB8AC3E}">
        <p14:creationId xmlns:p14="http://schemas.microsoft.com/office/powerpoint/2010/main" val="5579259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5417153-CDF7-4D0F-80E6-4EE75B768CF8}" type="datetime1">
              <a:rPr lang="en-US"/>
              <a:pPr>
                <a:defRPr/>
              </a:pPr>
              <a:t>3/7/2019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BF2195D-528D-4950-BBB1-0E36040A3BF9}" type="slidenum">
              <a:rPr lang="en-US"/>
              <a:pPr>
                <a:defRPr/>
              </a:pPr>
              <a:t>‹#›</a:t>
            </a:fld>
            <a:endParaRPr lang="en-US" dirty="0"/>
          </a:p>
        </p:txBody>
      </p:sp>
    </p:spTree>
    <p:extLst>
      <p:ext uri="{BB962C8B-B14F-4D97-AF65-F5344CB8AC3E}">
        <p14:creationId xmlns:p14="http://schemas.microsoft.com/office/powerpoint/2010/main" val="29879244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549277"/>
            <a:ext cx="4114800" cy="117030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549277"/>
            <a:ext cx="12039600" cy="117030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79A5699-24DD-4F50-BB82-6DE6636B6E77}" type="datetime1">
              <a:rPr lang="en-US"/>
              <a:pPr>
                <a:defRPr/>
              </a:pPr>
              <a:t>3/7/2019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BEF97CE-9D62-4B5B-B1C0-A90C488A5027}" type="slidenum">
              <a:rPr lang="en-US"/>
              <a:pPr>
                <a:defRPr/>
              </a:pPr>
              <a:t>‹#›</a:t>
            </a:fld>
            <a:endParaRPr lang="en-US" dirty="0"/>
          </a:p>
        </p:txBody>
      </p:sp>
    </p:spTree>
    <p:extLst>
      <p:ext uri="{BB962C8B-B14F-4D97-AF65-F5344CB8AC3E}">
        <p14:creationId xmlns:p14="http://schemas.microsoft.com/office/powerpoint/2010/main" val="14091219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4_White cover">
    <p:spTree>
      <p:nvGrpSpPr>
        <p:cNvPr id="1" name=""/>
        <p:cNvGrpSpPr/>
        <p:nvPr/>
      </p:nvGrpSpPr>
      <p:grpSpPr>
        <a:xfrm>
          <a:off x="0" y="0"/>
          <a:ext cx="0" cy="0"/>
          <a:chOff x="0" y="0"/>
          <a:chExt cx="0" cy="0"/>
        </a:xfrm>
      </p:grpSpPr>
      <p:sp>
        <p:nvSpPr>
          <p:cNvPr id="26" name="Text Placeholder 3"/>
          <p:cNvSpPr>
            <a:spLocks noGrp="1"/>
          </p:cNvSpPr>
          <p:nvPr>
            <p:ph type="body" sz="quarter" idx="11" hasCustomPrompt="1"/>
          </p:nvPr>
        </p:nvSpPr>
        <p:spPr>
          <a:xfrm>
            <a:off x="819378" y="7502165"/>
            <a:ext cx="10188000" cy="4136832"/>
          </a:xfrm>
          <a:prstGeom prst="rect">
            <a:avLst/>
          </a:prstGeom>
          <a:noFill/>
        </p:spPr>
        <p:txBody>
          <a:bodyPr vert="horz"/>
          <a:lstStyle>
            <a:lvl1pPr marL="0" marR="0" indent="0" algn="l" defTabSz="1828489" rtl="0" eaLnBrk="1" fontAlgn="auto" latinLnBrk="0" hangingPunct="1">
              <a:lnSpc>
                <a:spcPct val="90000"/>
              </a:lnSpc>
              <a:spcBef>
                <a:spcPts val="2000"/>
              </a:spcBef>
              <a:spcAft>
                <a:spcPts val="0"/>
              </a:spcAft>
              <a:buClrTx/>
              <a:buSzTx/>
              <a:buFontTx/>
              <a:buNone/>
              <a:tabLst/>
              <a:defRPr sz="7999" b="1">
                <a:solidFill>
                  <a:schemeClr val="accent1"/>
                </a:solidFill>
                <a:latin typeface="+mj-lt"/>
              </a:defRPr>
            </a:lvl1pPr>
            <a:lvl2pPr marL="914246" marR="0" indent="0" algn="l" defTabSz="1828489" rtl="0" eaLnBrk="1" fontAlgn="auto" latinLnBrk="0" hangingPunct="1">
              <a:lnSpc>
                <a:spcPct val="90000"/>
              </a:lnSpc>
              <a:spcBef>
                <a:spcPts val="1000"/>
              </a:spcBef>
              <a:spcAft>
                <a:spcPts val="0"/>
              </a:spcAft>
              <a:buClrTx/>
              <a:buSzTx/>
              <a:buFontTx/>
              <a:buNone/>
              <a:tabLst/>
              <a:defRPr b="1">
                <a:solidFill>
                  <a:schemeClr val="bg1"/>
                </a:solidFill>
                <a:latin typeface="+mj-lt"/>
              </a:defRPr>
            </a:lvl2pPr>
            <a:lvl3pPr marL="1828489" marR="0" indent="0" algn="l" defTabSz="1828489" rtl="0" eaLnBrk="1" fontAlgn="auto" latinLnBrk="0" hangingPunct="1">
              <a:lnSpc>
                <a:spcPct val="90000"/>
              </a:lnSpc>
              <a:spcBef>
                <a:spcPts val="1000"/>
              </a:spcBef>
              <a:spcAft>
                <a:spcPts val="0"/>
              </a:spcAft>
              <a:buClrTx/>
              <a:buSzTx/>
              <a:buFontTx/>
              <a:buNone/>
              <a:tabLst/>
              <a:defRPr b="1">
                <a:solidFill>
                  <a:schemeClr val="bg1"/>
                </a:solidFill>
                <a:latin typeface="+mj-lt"/>
              </a:defRPr>
            </a:lvl3pPr>
            <a:lvl4pPr marL="2742732" marR="0" indent="0" algn="l" defTabSz="1828489" rtl="0" eaLnBrk="1" fontAlgn="auto" latinLnBrk="0" hangingPunct="1">
              <a:lnSpc>
                <a:spcPct val="90000"/>
              </a:lnSpc>
              <a:spcBef>
                <a:spcPts val="1000"/>
              </a:spcBef>
              <a:spcAft>
                <a:spcPts val="0"/>
              </a:spcAft>
              <a:buClrTx/>
              <a:buSzTx/>
              <a:buFontTx/>
              <a:buNone/>
              <a:tabLst/>
              <a:defRPr b="1">
                <a:solidFill>
                  <a:schemeClr val="bg1"/>
                </a:solidFill>
                <a:latin typeface="+mj-lt"/>
              </a:defRPr>
            </a:lvl4pPr>
            <a:lvl5pPr marL="3656976" marR="0" indent="0" algn="l" defTabSz="1828489" rtl="0" eaLnBrk="1" fontAlgn="auto" latinLnBrk="0" hangingPunct="1">
              <a:lnSpc>
                <a:spcPct val="90000"/>
              </a:lnSpc>
              <a:spcBef>
                <a:spcPts val="1000"/>
              </a:spcBef>
              <a:spcAft>
                <a:spcPts val="0"/>
              </a:spcAft>
              <a:buClrTx/>
              <a:buSzTx/>
              <a:buFontTx/>
              <a:buNone/>
              <a:tabLst/>
              <a:defRPr b="1">
                <a:solidFill>
                  <a:schemeClr val="bg1"/>
                </a:solidFill>
                <a:latin typeface="+mj-lt"/>
              </a:defRPr>
            </a:lvl5pPr>
          </a:lstStyle>
          <a:p>
            <a:pPr lvl="0"/>
            <a:r>
              <a:rPr lang="en-GB" dirty="0"/>
              <a:t>Holding Page</a:t>
            </a:r>
            <a:br>
              <a:rPr lang="en-GB" dirty="0"/>
            </a:br>
            <a:r>
              <a:rPr lang="en-GB" dirty="0"/>
              <a:t>Title</a:t>
            </a:r>
          </a:p>
        </p:txBody>
      </p:sp>
      <p:sp>
        <p:nvSpPr>
          <p:cNvPr id="27" name="Text Placeholder 6"/>
          <p:cNvSpPr>
            <a:spLocks noGrp="1"/>
          </p:cNvSpPr>
          <p:nvPr>
            <p:ph type="body" sz="quarter" idx="12" hasCustomPrompt="1"/>
          </p:nvPr>
        </p:nvSpPr>
        <p:spPr>
          <a:xfrm>
            <a:off x="835635" y="11219129"/>
            <a:ext cx="13158662" cy="2110936"/>
          </a:xfrm>
          <a:prstGeom prst="rect">
            <a:avLst/>
          </a:prstGeom>
        </p:spPr>
        <p:txBody>
          <a:bodyPr vert="horz"/>
          <a:lstStyle>
            <a:lvl1pPr marL="0" indent="0">
              <a:buFontTx/>
              <a:buNone/>
              <a:defRPr sz="3999" baseline="0">
                <a:solidFill>
                  <a:schemeClr val="tx1"/>
                </a:solidFill>
                <a:latin typeface="+mj-lt"/>
              </a:defRPr>
            </a:lvl1pPr>
            <a:lvl2pPr>
              <a:defRPr sz="3999">
                <a:solidFill>
                  <a:srgbClr val="FFFFFF"/>
                </a:solidFill>
                <a:latin typeface="+mj-lt"/>
              </a:defRPr>
            </a:lvl2pPr>
            <a:lvl3pPr>
              <a:defRPr sz="3999">
                <a:solidFill>
                  <a:srgbClr val="FFFFFF"/>
                </a:solidFill>
                <a:latin typeface="+mj-lt"/>
              </a:defRPr>
            </a:lvl3pPr>
            <a:lvl4pPr>
              <a:defRPr sz="3999">
                <a:solidFill>
                  <a:srgbClr val="FFFFFF"/>
                </a:solidFill>
                <a:latin typeface="+mj-lt"/>
              </a:defRPr>
            </a:lvl4pPr>
            <a:lvl5pPr>
              <a:defRPr sz="3999">
                <a:solidFill>
                  <a:srgbClr val="FFFFFF"/>
                </a:solidFill>
                <a:latin typeface="+mj-lt"/>
              </a:defRPr>
            </a:lvl5pPr>
          </a:lstStyle>
          <a:p>
            <a:pPr lvl="0"/>
            <a:r>
              <a:rPr lang="en-US" dirty="0"/>
              <a:t>Creating the space to reflect, learn and create</a:t>
            </a:r>
          </a:p>
        </p:txBody>
      </p:sp>
      <p:grpSp>
        <p:nvGrpSpPr>
          <p:cNvPr id="3" name="Group 2"/>
          <p:cNvGrpSpPr/>
          <p:nvPr userDrawn="1"/>
        </p:nvGrpSpPr>
        <p:grpSpPr>
          <a:xfrm>
            <a:off x="14293546" y="7"/>
            <a:ext cx="3328246" cy="1211810"/>
            <a:chOff x="7081459" y="2"/>
            <a:chExt cx="1664123" cy="454429"/>
          </a:xfrm>
        </p:grpSpPr>
        <p:sp>
          <p:nvSpPr>
            <p:cNvPr id="4" name="Rectangle 3"/>
            <p:cNvSpPr/>
            <p:nvPr userDrawn="1"/>
          </p:nvSpPr>
          <p:spPr>
            <a:xfrm>
              <a:off x="7161074" y="2"/>
              <a:ext cx="1328477" cy="150874"/>
            </a:xfrm>
            <a:prstGeom prst="rect">
              <a:avLst/>
            </a:prstGeom>
            <a:solidFill>
              <a:srgbClr val="00B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78" fontAlgn="auto">
                <a:spcBef>
                  <a:spcPts val="0"/>
                </a:spcBef>
                <a:spcAft>
                  <a:spcPts val="0"/>
                </a:spcAft>
              </a:pPr>
              <a:endParaRPr lang="en-US">
                <a:solidFill>
                  <a:srgbClr val="FFFFFF"/>
                </a:solidFill>
              </a:endParaRPr>
            </a:p>
          </p:txBody>
        </p:sp>
        <p:sp>
          <p:nvSpPr>
            <p:cNvPr id="10" name="TextBox 9"/>
            <p:cNvSpPr txBox="1"/>
            <p:nvPr userDrawn="1"/>
          </p:nvSpPr>
          <p:spPr>
            <a:xfrm>
              <a:off x="7081459" y="235140"/>
              <a:ext cx="1664123" cy="219291"/>
            </a:xfrm>
            <a:prstGeom prst="rect">
              <a:avLst/>
            </a:prstGeom>
            <a:noFill/>
          </p:spPr>
          <p:txBody>
            <a:bodyPr wrap="square" rtlCol="0">
              <a:spAutoFit/>
            </a:bodyPr>
            <a:lstStyle/>
            <a:p>
              <a:pPr defTabSz="914078" fontAlgn="auto">
                <a:spcBef>
                  <a:spcPts val="0"/>
                </a:spcBef>
                <a:spcAft>
                  <a:spcPts val="0"/>
                </a:spcAft>
                <a:defRPr/>
              </a:pPr>
              <a:r>
                <a:rPr lang="en-US" sz="1600" dirty="0">
                  <a:solidFill>
                    <a:srgbClr val="000000"/>
                  </a:solidFill>
                  <a:latin typeface="Arial"/>
                  <a:cs typeface="+mn-cs"/>
                </a:rPr>
                <a:t>Creating the space to reflect, learn and create</a:t>
              </a:r>
            </a:p>
          </p:txBody>
        </p:sp>
      </p:grpSp>
      <p:sp>
        <p:nvSpPr>
          <p:cNvPr id="7" name="Slide Number Placeholder 3"/>
          <p:cNvSpPr>
            <a:spLocks noGrp="1"/>
          </p:cNvSpPr>
          <p:nvPr>
            <p:ph type="sldNum" sz="quarter" idx="4"/>
          </p:nvPr>
        </p:nvSpPr>
        <p:spPr>
          <a:xfrm>
            <a:off x="16818432" y="883193"/>
            <a:ext cx="1600200" cy="1003301"/>
          </a:xfrm>
          <a:prstGeom prst="rect">
            <a:avLst/>
          </a:prstGeom>
        </p:spPr>
        <p:txBody>
          <a:bodyPr vert="horz" lIns="91424" tIns="45712" rIns="91424" bIns="45712" rtlCol="0" anchor="ctr"/>
          <a:lstStyle>
            <a:lvl1pPr algn="ctr">
              <a:defRPr sz="3200">
                <a:solidFill>
                  <a:schemeClr val="tx1"/>
                </a:solidFill>
              </a:defRPr>
            </a:lvl1pPr>
          </a:lstStyle>
          <a:p>
            <a:fld id="{D2941396-4047-4640-B2FA-650670848297}" type="slidenum">
              <a:rPr lang="en-US" smtClean="0">
                <a:solidFill>
                  <a:srgbClr val="000000"/>
                </a:solidFill>
              </a:rPr>
              <a:pPr/>
              <a:t>‹#›</a:t>
            </a:fld>
            <a:endParaRPr lang="en-US" dirty="0">
              <a:solidFill>
                <a:srgbClr val="000000"/>
              </a:solidFill>
            </a:endParaRPr>
          </a:p>
        </p:txBody>
      </p:sp>
      <p:pic>
        <p:nvPicPr>
          <p:cNvPr id="11" name="Picture 10">
            <a:extLst>
              <a:ext uri="{FF2B5EF4-FFF2-40B4-BE49-F238E27FC236}">
                <a16:creationId xmlns:a16="http://schemas.microsoft.com/office/drawing/2014/main" id="{6D794C50-98DA-E34B-9477-0827D166F89F}"/>
              </a:ext>
            </a:extLst>
          </p:cNvPr>
          <p:cNvPicPr>
            <a:picLocks noChangeAspect="1"/>
          </p:cNvPicPr>
          <p:nvPr userDrawn="1"/>
        </p:nvPicPr>
        <p:blipFill>
          <a:blip r:embed="rId2"/>
          <a:stretch>
            <a:fillRect/>
          </a:stretch>
        </p:blipFill>
        <p:spPr>
          <a:xfrm>
            <a:off x="6437646" y="-3002619"/>
            <a:ext cx="9687860" cy="15936736"/>
          </a:xfrm>
          <a:prstGeom prst="rect">
            <a:avLst/>
          </a:prstGeom>
        </p:spPr>
      </p:pic>
      <p:pic>
        <p:nvPicPr>
          <p:cNvPr id="5" name="Picture 4">
            <a:extLst>
              <a:ext uri="{FF2B5EF4-FFF2-40B4-BE49-F238E27FC236}">
                <a16:creationId xmlns:a16="http://schemas.microsoft.com/office/drawing/2014/main" id="{23E4758E-3E8B-5F4E-98A3-374304103103}"/>
              </a:ext>
            </a:extLst>
          </p:cNvPr>
          <p:cNvPicPr>
            <a:picLocks noChangeAspect="1"/>
          </p:cNvPicPr>
          <p:nvPr userDrawn="1"/>
        </p:nvPicPr>
        <p:blipFill>
          <a:blip r:embed="rId3"/>
          <a:stretch>
            <a:fillRect/>
          </a:stretch>
        </p:blipFill>
        <p:spPr>
          <a:xfrm>
            <a:off x="667891" y="796104"/>
            <a:ext cx="5076830" cy="1905696"/>
          </a:xfrm>
          <a:prstGeom prst="rect">
            <a:avLst/>
          </a:prstGeom>
        </p:spPr>
      </p:pic>
    </p:spTree>
    <p:extLst>
      <p:ext uri="{BB962C8B-B14F-4D97-AF65-F5344CB8AC3E}">
        <p14:creationId xmlns:p14="http://schemas.microsoft.com/office/powerpoint/2010/main" val="13989346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0_White cover">
    <p:bg>
      <p:bgRef idx="1001">
        <a:schemeClr val="bg2"/>
      </p:bgRef>
    </p:bg>
    <p:spTree>
      <p:nvGrpSpPr>
        <p:cNvPr id="1" name=""/>
        <p:cNvGrpSpPr/>
        <p:nvPr/>
      </p:nvGrpSpPr>
      <p:grpSpPr>
        <a:xfrm>
          <a:off x="0" y="0"/>
          <a:ext cx="0" cy="0"/>
          <a:chOff x="0" y="0"/>
          <a:chExt cx="0" cy="0"/>
        </a:xfrm>
      </p:grpSpPr>
      <p:sp>
        <p:nvSpPr>
          <p:cNvPr id="26" name="Text Placeholder 3"/>
          <p:cNvSpPr>
            <a:spLocks noGrp="1"/>
          </p:cNvSpPr>
          <p:nvPr>
            <p:ph type="body" sz="quarter" idx="11" hasCustomPrompt="1"/>
          </p:nvPr>
        </p:nvSpPr>
        <p:spPr>
          <a:xfrm>
            <a:off x="819378" y="7502165"/>
            <a:ext cx="10188000" cy="4136832"/>
          </a:xfrm>
          <a:prstGeom prst="rect">
            <a:avLst/>
          </a:prstGeom>
          <a:noFill/>
        </p:spPr>
        <p:txBody>
          <a:bodyPr vert="horz"/>
          <a:lstStyle>
            <a:lvl1pPr marL="0" marR="0" indent="0" algn="l" defTabSz="1828489" rtl="0" eaLnBrk="1" fontAlgn="auto" latinLnBrk="0" hangingPunct="1">
              <a:lnSpc>
                <a:spcPct val="90000"/>
              </a:lnSpc>
              <a:spcBef>
                <a:spcPts val="2000"/>
              </a:spcBef>
              <a:spcAft>
                <a:spcPts val="0"/>
              </a:spcAft>
              <a:buClrTx/>
              <a:buSzTx/>
              <a:buFontTx/>
              <a:buNone/>
              <a:tabLst/>
              <a:defRPr sz="7999" b="1">
                <a:solidFill>
                  <a:schemeClr val="tx2"/>
                </a:solidFill>
                <a:latin typeface="+mj-lt"/>
              </a:defRPr>
            </a:lvl1pPr>
            <a:lvl2pPr marL="914246" marR="0" indent="0" algn="l" defTabSz="1828489" rtl="0" eaLnBrk="1" fontAlgn="auto" latinLnBrk="0" hangingPunct="1">
              <a:lnSpc>
                <a:spcPct val="90000"/>
              </a:lnSpc>
              <a:spcBef>
                <a:spcPts val="1000"/>
              </a:spcBef>
              <a:spcAft>
                <a:spcPts val="0"/>
              </a:spcAft>
              <a:buClrTx/>
              <a:buSzTx/>
              <a:buFontTx/>
              <a:buNone/>
              <a:tabLst/>
              <a:defRPr b="1">
                <a:solidFill>
                  <a:schemeClr val="bg1"/>
                </a:solidFill>
                <a:latin typeface="+mj-lt"/>
              </a:defRPr>
            </a:lvl2pPr>
            <a:lvl3pPr marL="1828489" marR="0" indent="0" algn="l" defTabSz="1828489" rtl="0" eaLnBrk="1" fontAlgn="auto" latinLnBrk="0" hangingPunct="1">
              <a:lnSpc>
                <a:spcPct val="90000"/>
              </a:lnSpc>
              <a:spcBef>
                <a:spcPts val="1000"/>
              </a:spcBef>
              <a:spcAft>
                <a:spcPts val="0"/>
              </a:spcAft>
              <a:buClrTx/>
              <a:buSzTx/>
              <a:buFontTx/>
              <a:buNone/>
              <a:tabLst/>
              <a:defRPr b="1">
                <a:solidFill>
                  <a:schemeClr val="bg1"/>
                </a:solidFill>
                <a:latin typeface="+mj-lt"/>
              </a:defRPr>
            </a:lvl3pPr>
            <a:lvl4pPr marL="2742732" marR="0" indent="0" algn="l" defTabSz="1828489" rtl="0" eaLnBrk="1" fontAlgn="auto" latinLnBrk="0" hangingPunct="1">
              <a:lnSpc>
                <a:spcPct val="90000"/>
              </a:lnSpc>
              <a:spcBef>
                <a:spcPts val="1000"/>
              </a:spcBef>
              <a:spcAft>
                <a:spcPts val="0"/>
              </a:spcAft>
              <a:buClrTx/>
              <a:buSzTx/>
              <a:buFontTx/>
              <a:buNone/>
              <a:tabLst/>
              <a:defRPr b="1">
                <a:solidFill>
                  <a:schemeClr val="bg1"/>
                </a:solidFill>
                <a:latin typeface="+mj-lt"/>
              </a:defRPr>
            </a:lvl4pPr>
            <a:lvl5pPr marL="3656976" marR="0" indent="0" algn="l" defTabSz="1828489" rtl="0" eaLnBrk="1" fontAlgn="auto" latinLnBrk="0" hangingPunct="1">
              <a:lnSpc>
                <a:spcPct val="90000"/>
              </a:lnSpc>
              <a:spcBef>
                <a:spcPts val="1000"/>
              </a:spcBef>
              <a:spcAft>
                <a:spcPts val="0"/>
              </a:spcAft>
              <a:buClrTx/>
              <a:buSzTx/>
              <a:buFontTx/>
              <a:buNone/>
              <a:tabLst/>
              <a:defRPr b="1">
                <a:solidFill>
                  <a:schemeClr val="bg1"/>
                </a:solidFill>
                <a:latin typeface="+mj-lt"/>
              </a:defRPr>
            </a:lvl5pPr>
          </a:lstStyle>
          <a:p>
            <a:pPr lvl="0"/>
            <a:r>
              <a:rPr lang="en-GB" dirty="0"/>
              <a:t>Holding Page</a:t>
            </a:r>
            <a:br>
              <a:rPr lang="en-GB" dirty="0"/>
            </a:br>
            <a:r>
              <a:rPr lang="en-GB" dirty="0"/>
              <a:t>Title</a:t>
            </a:r>
          </a:p>
        </p:txBody>
      </p:sp>
      <p:sp>
        <p:nvSpPr>
          <p:cNvPr id="27" name="Text Placeholder 6"/>
          <p:cNvSpPr>
            <a:spLocks noGrp="1"/>
          </p:cNvSpPr>
          <p:nvPr>
            <p:ph type="body" sz="quarter" idx="12" hasCustomPrompt="1"/>
          </p:nvPr>
        </p:nvSpPr>
        <p:spPr>
          <a:xfrm>
            <a:off x="835635" y="11219129"/>
            <a:ext cx="13158662" cy="2110936"/>
          </a:xfrm>
          <a:prstGeom prst="rect">
            <a:avLst/>
          </a:prstGeom>
        </p:spPr>
        <p:txBody>
          <a:bodyPr vert="horz"/>
          <a:lstStyle>
            <a:lvl1pPr marL="0" indent="0">
              <a:buFontTx/>
              <a:buNone/>
              <a:defRPr sz="3999" baseline="0">
                <a:solidFill>
                  <a:schemeClr val="tx1"/>
                </a:solidFill>
                <a:latin typeface="+mj-lt"/>
              </a:defRPr>
            </a:lvl1pPr>
            <a:lvl2pPr>
              <a:defRPr sz="3999">
                <a:solidFill>
                  <a:srgbClr val="FFFFFF"/>
                </a:solidFill>
                <a:latin typeface="+mj-lt"/>
              </a:defRPr>
            </a:lvl2pPr>
            <a:lvl3pPr>
              <a:defRPr sz="3999">
                <a:solidFill>
                  <a:srgbClr val="FFFFFF"/>
                </a:solidFill>
                <a:latin typeface="+mj-lt"/>
              </a:defRPr>
            </a:lvl3pPr>
            <a:lvl4pPr>
              <a:defRPr sz="3999">
                <a:solidFill>
                  <a:srgbClr val="FFFFFF"/>
                </a:solidFill>
                <a:latin typeface="+mj-lt"/>
              </a:defRPr>
            </a:lvl4pPr>
            <a:lvl5pPr>
              <a:defRPr sz="3999">
                <a:solidFill>
                  <a:srgbClr val="FFFFFF"/>
                </a:solidFill>
                <a:latin typeface="+mj-lt"/>
              </a:defRPr>
            </a:lvl5pPr>
          </a:lstStyle>
          <a:p>
            <a:pPr lvl="0"/>
            <a:r>
              <a:rPr lang="en-US" dirty="0"/>
              <a:t>Creating the space to reflect, learn and create</a:t>
            </a:r>
          </a:p>
        </p:txBody>
      </p:sp>
      <p:grpSp>
        <p:nvGrpSpPr>
          <p:cNvPr id="3" name="Group 2"/>
          <p:cNvGrpSpPr/>
          <p:nvPr userDrawn="1"/>
        </p:nvGrpSpPr>
        <p:grpSpPr>
          <a:xfrm>
            <a:off x="14293546" y="7"/>
            <a:ext cx="3328246" cy="1211810"/>
            <a:chOff x="7081459" y="2"/>
            <a:chExt cx="1664123" cy="454429"/>
          </a:xfrm>
        </p:grpSpPr>
        <p:sp>
          <p:nvSpPr>
            <p:cNvPr id="4" name="Rectangle 3"/>
            <p:cNvSpPr/>
            <p:nvPr userDrawn="1"/>
          </p:nvSpPr>
          <p:spPr>
            <a:xfrm>
              <a:off x="7161074" y="2"/>
              <a:ext cx="1328477" cy="1508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78" fontAlgn="auto">
                <a:spcBef>
                  <a:spcPts val="0"/>
                </a:spcBef>
                <a:spcAft>
                  <a:spcPts val="0"/>
                </a:spcAft>
              </a:pPr>
              <a:endParaRPr lang="en-US">
                <a:solidFill>
                  <a:srgbClr val="FFFFFF"/>
                </a:solidFill>
              </a:endParaRPr>
            </a:p>
          </p:txBody>
        </p:sp>
        <p:sp>
          <p:nvSpPr>
            <p:cNvPr id="10" name="TextBox 9"/>
            <p:cNvSpPr txBox="1"/>
            <p:nvPr userDrawn="1"/>
          </p:nvSpPr>
          <p:spPr>
            <a:xfrm>
              <a:off x="7081459" y="235140"/>
              <a:ext cx="1664123" cy="219291"/>
            </a:xfrm>
            <a:prstGeom prst="rect">
              <a:avLst/>
            </a:prstGeom>
            <a:noFill/>
          </p:spPr>
          <p:txBody>
            <a:bodyPr wrap="square" rtlCol="0">
              <a:spAutoFit/>
            </a:bodyPr>
            <a:lstStyle/>
            <a:p>
              <a:pPr defTabSz="914078" fontAlgn="auto">
                <a:spcBef>
                  <a:spcPts val="0"/>
                </a:spcBef>
                <a:spcAft>
                  <a:spcPts val="0"/>
                </a:spcAft>
                <a:defRPr/>
              </a:pPr>
              <a:r>
                <a:rPr lang="en-US" sz="1600" dirty="0">
                  <a:solidFill>
                    <a:srgbClr val="FFFFFF"/>
                  </a:solidFill>
                  <a:latin typeface="Arial"/>
                  <a:cs typeface="+mn-cs"/>
                </a:rPr>
                <a:t>Creating the space to reflect, learn and create</a:t>
              </a:r>
            </a:p>
          </p:txBody>
        </p:sp>
      </p:grpSp>
      <p:sp>
        <p:nvSpPr>
          <p:cNvPr id="7" name="Slide Number Placeholder 3"/>
          <p:cNvSpPr>
            <a:spLocks noGrp="1"/>
          </p:cNvSpPr>
          <p:nvPr>
            <p:ph type="sldNum" sz="quarter" idx="4"/>
          </p:nvPr>
        </p:nvSpPr>
        <p:spPr>
          <a:xfrm>
            <a:off x="16818432" y="883193"/>
            <a:ext cx="1600200" cy="1003301"/>
          </a:xfrm>
          <a:prstGeom prst="rect">
            <a:avLst/>
          </a:prstGeom>
        </p:spPr>
        <p:txBody>
          <a:bodyPr vert="horz" lIns="91424" tIns="45712" rIns="91424" bIns="45712" rtlCol="0" anchor="ctr"/>
          <a:lstStyle>
            <a:lvl1pPr algn="ctr">
              <a:defRPr sz="3200">
                <a:solidFill>
                  <a:schemeClr val="tx1"/>
                </a:solidFill>
              </a:defRPr>
            </a:lvl1pPr>
          </a:lstStyle>
          <a:p>
            <a:fld id="{D2941396-4047-4640-B2FA-650670848297}" type="slidenum">
              <a:rPr lang="en-US" smtClean="0">
                <a:solidFill>
                  <a:srgbClr val="FFFFFF"/>
                </a:solidFill>
              </a:rPr>
              <a:pPr/>
              <a:t>‹#›</a:t>
            </a:fld>
            <a:endParaRPr lang="en-US" dirty="0">
              <a:solidFill>
                <a:srgbClr val="FFFFFF"/>
              </a:solidFill>
            </a:endParaRPr>
          </a:p>
        </p:txBody>
      </p:sp>
      <p:pic>
        <p:nvPicPr>
          <p:cNvPr id="12" name="Picture 11">
            <a:extLst>
              <a:ext uri="{FF2B5EF4-FFF2-40B4-BE49-F238E27FC236}">
                <a16:creationId xmlns:a16="http://schemas.microsoft.com/office/drawing/2014/main" id="{6DC9E831-5FF2-5742-9240-BD8C57C1A88E}"/>
              </a:ext>
            </a:extLst>
          </p:cNvPr>
          <p:cNvPicPr>
            <a:picLocks noChangeAspect="1"/>
          </p:cNvPicPr>
          <p:nvPr userDrawn="1"/>
        </p:nvPicPr>
        <p:blipFill>
          <a:blip r:embed="rId2"/>
          <a:stretch>
            <a:fillRect/>
          </a:stretch>
        </p:blipFill>
        <p:spPr>
          <a:xfrm>
            <a:off x="6428489" y="-3002620"/>
            <a:ext cx="9687858" cy="15936739"/>
          </a:xfrm>
          <a:prstGeom prst="rect">
            <a:avLst/>
          </a:prstGeom>
        </p:spPr>
      </p:pic>
      <p:pic>
        <p:nvPicPr>
          <p:cNvPr id="11" name="Picture 10">
            <a:extLst>
              <a:ext uri="{FF2B5EF4-FFF2-40B4-BE49-F238E27FC236}">
                <a16:creationId xmlns:a16="http://schemas.microsoft.com/office/drawing/2014/main" id="{5D6B4467-486A-FD40-A0F2-443F9E035948}"/>
              </a:ext>
            </a:extLst>
          </p:cNvPr>
          <p:cNvPicPr>
            <a:picLocks noChangeAspect="1"/>
          </p:cNvPicPr>
          <p:nvPr userDrawn="1"/>
        </p:nvPicPr>
        <p:blipFill>
          <a:blip r:embed="rId3"/>
          <a:stretch>
            <a:fillRect/>
          </a:stretch>
        </p:blipFill>
        <p:spPr>
          <a:xfrm>
            <a:off x="667891" y="796104"/>
            <a:ext cx="5076830" cy="1905696"/>
          </a:xfrm>
          <a:prstGeom prst="rect">
            <a:avLst/>
          </a:prstGeom>
        </p:spPr>
      </p:pic>
    </p:spTree>
    <p:extLst>
      <p:ext uri="{BB962C8B-B14F-4D97-AF65-F5344CB8AC3E}">
        <p14:creationId xmlns:p14="http://schemas.microsoft.com/office/powerpoint/2010/main" val="2657983193"/>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2_White cover">
    <p:bg>
      <p:bgPr>
        <a:solidFill>
          <a:srgbClr val="00BDB5"/>
        </a:solidFill>
        <a:effectLst/>
      </p:bgPr>
    </p:bg>
    <p:spTree>
      <p:nvGrpSpPr>
        <p:cNvPr id="1" name=""/>
        <p:cNvGrpSpPr/>
        <p:nvPr/>
      </p:nvGrpSpPr>
      <p:grpSpPr>
        <a:xfrm>
          <a:off x="0" y="0"/>
          <a:ext cx="0" cy="0"/>
          <a:chOff x="0" y="0"/>
          <a:chExt cx="0" cy="0"/>
        </a:xfrm>
      </p:grpSpPr>
      <p:grpSp>
        <p:nvGrpSpPr>
          <p:cNvPr id="23" name="Group 22"/>
          <p:cNvGrpSpPr/>
          <p:nvPr userDrawn="1"/>
        </p:nvGrpSpPr>
        <p:grpSpPr>
          <a:xfrm>
            <a:off x="14293546" y="7"/>
            <a:ext cx="3328246" cy="1211810"/>
            <a:chOff x="7081459" y="2"/>
            <a:chExt cx="1664123" cy="454429"/>
          </a:xfrm>
        </p:grpSpPr>
        <p:sp>
          <p:nvSpPr>
            <p:cNvPr id="24" name="Rectangle 23"/>
            <p:cNvSpPr/>
            <p:nvPr userDrawn="1"/>
          </p:nvSpPr>
          <p:spPr>
            <a:xfrm>
              <a:off x="7161074" y="2"/>
              <a:ext cx="1328477" cy="150874"/>
            </a:xfrm>
            <a:prstGeom prst="rect">
              <a:avLst/>
            </a:prstGeom>
            <a:solidFill>
              <a:srgbClr val="290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78" fontAlgn="auto">
                <a:spcBef>
                  <a:spcPts val="0"/>
                </a:spcBef>
                <a:spcAft>
                  <a:spcPts val="0"/>
                </a:spcAft>
              </a:pPr>
              <a:endParaRPr lang="en-US">
                <a:solidFill>
                  <a:srgbClr val="FFFFFF"/>
                </a:solidFill>
              </a:endParaRPr>
            </a:p>
          </p:txBody>
        </p:sp>
        <p:sp>
          <p:nvSpPr>
            <p:cNvPr id="25" name="TextBox 24"/>
            <p:cNvSpPr txBox="1"/>
            <p:nvPr userDrawn="1"/>
          </p:nvSpPr>
          <p:spPr>
            <a:xfrm>
              <a:off x="7081459" y="235140"/>
              <a:ext cx="1664123" cy="219291"/>
            </a:xfrm>
            <a:prstGeom prst="rect">
              <a:avLst/>
            </a:prstGeom>
            <a:noFill/>
          </p:spPr>
          <p:txBody>
            <a:bodyPr wrap="square" rtlCol="0">
              <a:spAutoFit/>
            </a:bodyPr>
            <a:lstStyle/>
            <a:p>
              <a:pPr defTabSz="914078" fontAlgn="auto">
                <a:spcBef>
                  <a:spcPts val="0"/>
                </a:spcBef>
                <a:spcAft>
                  <a:spcPts val="0"/>
                </a:spcAft>
                <a:defRPr/>
              </a:pPr>
              <a:r>
                <a:rPr lang="en-US" sz="1600" dirty="0">
                  <a:solidFill>
                    <a:srgbClr val="FFFFFF"/>
                  </a:solidFill>
                  <a:latin typeface="Arial"/>
                  <a:cs typeface="+mn-cs"/>
                </a:rPr>
                <a:t>Creating the space to reflect, learn and create</a:t>
              </a:r>
              <a:endParaRPr lang="en-US" sz="1600" b="1" dirty="0">
                <a:solidFill>
                  <a:srgbClr val="FFFFFF"/>
                </a:solidFill>
                <a:latin typeface="Arial"/>
                <a:cs typeface="+mn-cs"/>
              </a:endParaRPr>
            </a:p>
          </p:txBody>
        </p:sp>
      </p:grpSp>
      <p:sp>
        <p:nvSpPr>
          <p:cNvPr id="28" name="Slide Number Placeholder 3"/>
          <p:cNvSpPr>
            <a:spLocks noGrp="1"/>
          </p:cNvSpPr>
          <p:nvPr>
            <p:ph type="sldNum" sz="quarter" idx="4"/>
          </p:nvPr>
        </p:nvSpPr>
        <p:spPr>
          <a:xfrm>
            <a:off x="16818432" y="883193"/>
            <a:ext cx="1600200" cy="1003301"/>
          </a:xfrm>
          <a:prstGeom prst="rect">
            <a:avLst/>
          </a:prstGeom>
        </p:spPr>
        <p:txBody>
          <a:bodyPr vert="horz" lIns="91424" tIns="45712" rIns="91424" bIns="45712" rtlCol="0" anchor="ctr"/>
          <a:lstStyle>
            <a:lvl1pPr algn="ctr">
              <a:defRPr sz="3200">
                <a:solidFill>
                  <a:schemeClr val="bg1"/>
                </a:solidFill>
              </a:defRPr>
            </a:lvl1pPr>
          </a:lstStyle>
          <a:p>
            <a:fld id="{D2941396-4047-4640-B2FA-650670848297}" type="slidenum">
              <a:rPr lang="en-US" smtClean="0">
                <a:solidFill>
                  <a:srgbClr val="FFFFFF"/>
                </a:solidFill>
              </a:rPr>
              <a:pPr/>
              <a:t>‹#›</a:t>
            </a:fld>
            <a:endParaRPr lang="en-US" dirty="0">
              <a:solidFill>
                <a:srgbClr val="FFFFFF"/>
              </a:solidFill>
            </a:endParaRPr>
          </a:p>
        </p:txBody>
      </p:sp>
      <p:sp>
        <p:nvSpPr>
          <p:cNvPr id="31" name="Text Placeholder 3"/>
          <p:cNvSpPr>
            <a:spLocks noGrp="1"/>
          </p:cNvSpPr>
          <p:nvPr>
            <p:ph type="body" sz="quarter" idx="11" hasCustomPrompt="1"/>
          </p:nvPr>
        </p:nvSpPr>
        <p:spPr>
          <a:xfrm>
            <a:off x="819378" y="5280000"/>
            <a:ext cx="10188000" cy="4136832"/>
          </a:xfrm>
          <a:prstGeom prst="rect">
            <a:avLst/>
          </a:prstGeom>
          <a:noFill/>
        </p:spPr>
        <p:txBody>
          <a:bodyPr vert="horz"/>
          <a:lstStyle>
            <a:lvl1pPr marL="0" marR="0" indent="0" algn="l" defTabSz="1828489" rtl="0" eaLnBrk="1" fontAlgn="auto" latinLnBrk="0" hangingPunct="1">
              <a:lnSpc>
                <a:spcPct val="90000"/>
              </a:lnSpc>
              <a:spcBef>
                <a:spcPts val="2000"/>
              </a:spcBef>
              <a:spcAft>
                <a:spcPts val="0"/>
              </a:spcAft>
              <a:buClrTx/>
              <a:buSzTx/>
              <a:buFontTx/>
              <a:buNone/>
              <a:tabLst/>
              <a:defRPr sz="9599" b="1" baseline="0">
                <a:solidFill>
                  <a:schemeClr val="bg1"/>
                </a:solidFill>
                <a:latin typeface="+mj-lt"/>
              </a:defRPr>
            </a:lvl1pPr>
            <a:lvl2pPr marL="914246" marR="0" indent="0" algn="l" defTabSz="1828489" rtl="0" eaLnBrk="1" fontAlgn="auto" latinLnBrk="0" hangingPunct="1">
              <a:lnSpc>
                <a:spcPct val="90000"/>
              </a:lnSpc>
              <a:spcBef>
                <a:spcPts val="1000"/>
              </a:spcBef>
              <a:spcAft>
                <a:spcPts val="0"/>
              </a:spcAft>
              <a:buClrTx/>
              <a:buSzTx/>
              <a:buFontTx/>
              <a:buNone/>
              <a:tabLst/>
              <a:defRPr b="1">
                <a:solidFill>
                  <a:schemeClr val="bg1"/>
                </a:solidFill>
                <a:latin typeface="+mj-lt"/>
              </a:defRPr>
            </a:lvl2pPr>
            <a:lvl3pPr marL="1828489" marR="0" indent="0" algn="l" defTabSz="1828489" rtl="0" eaLnBrk="1" fontAlgn="auto" latinLnBrk="0" hangingPunct="1">
              <a:lnSpc>
                <a:spcPct val="90000"/>
              </a:lnSpc>
              <a:spcBef>
                <a:spcPts val="1000"/>
              </a:spcBef>
              <a:spcAft>
                <a:spcPts val="0"/>
              </a:spcAft>
              <a:buClrTx/>
              <a:buSzTx/>
              <a:buFontTx/>
              <a:buNone/>
              <a:tabLst/>
              <a:defRPr b="1">
                <a:solidFill>
                  <a:schemeClr val="bg1"/>
                </a:solidFill>
                <a:latin typeface="+mj-lt"/>
              </a:defRPr>
            </a:lvl3pPr>
            <a:lvl4pPr marL="2742732" marR="0" indent="0" algn="l" defTabSz="1828489" rtl="0" eaLnBrk="1" fontAlgn="auto" latinLnBrk="0" hangingPunct="1">
              <a:lnSpc>
                <a:spcPct val="90000"/>
              </a:lnSpc>
              <a:spcBef>
                <a:spcPts val="1000"/>
              </a:spcBef>
              <a:spcAft>
                <a:spcPts val="0"/>
              </a:spcAft>
              <a:buClrTx/>
              <a:buSzTx/>
              <a:buFontTx/>
              <a:buNone/>
              <a:tabLst/>
              <a:defRPr b="1">
                <a:solidFill>
                  <a:schemeClr val="bg1"/>
                </a:solidFill>
                <a:latin typeface="+mj-lt"/>
              </a:defRPr>
            </a:lvl4pPr>
            <a:lvl5pPr marL="3656976" marR="0" indent="0" algn="l" defTabSz="1828489" rtl="0" eaLnBrk="1" fontAlgn="auto" latinLnBrk="0" hangingPunct="1">
              <a:lnSpc>
                <a:spcPct val="90000"/>
              </a:lnSpc>
              <a:spcBef>
                <a:spcPts val="1000"/>
              </a:spcBef>
              <a:spcAft>
                <a:spcPts val="0"/>
              </a:spcAft>
              <a:buClrTx/>
              <a:buSzTx/>
              <a:buFontTx/>
              <a:buNone/>
              <a:tabLst/>
              <a:defRPr b="1">
                <a:solidFill>
                  <a:schemeClr val="bg1"/>
                </a:solidFill>
                <a:latin typeface="+mj-lt"/>
              </a:defRPr>
            </a:lvl5pPr>
          </a:lstStyle>
          <a:p>
            <a:pPr lvl="0"/>
            <a:r>
              <a:rPr lang="en-GB" dirty="0"/>
              <a:t>Click to edit section title</a:t>
            </a:r>
          </a:p>
        </p:txBody>
      </p:sp>
      <p:sp>
        <p:nvSpPr>
          <p:cNvPr id="32" name="Text Placeholder 6"/>
          <p:cNvSpPr>
            <a:spLocks noGrp="1"/>
          </p:cNvSpPr>
          <p:nvPr>
            <p:ph type="body" sz="quarter" idx="12"/>
          </p:nvPr>
        </p:nvSpPr>
        <p:spPr>
          <a:xfrm>
            <a:off x="941653" y="10554975"/>
            <a:ext cx="5697070" cy="2110936"/>
          </a:xfrm>
          <a:prstGeom prst="rect">
            <a:avLst/>
          </a:prstGeom>
        </p:spPr>
        <p:txBody>
          <a:bodyPr vert="horz"/>
          <a:lstStyle>
            <a:lvl1pPr marL="0" indent="0">
              <a:buFontTx/>
              <a:buNone/>
              <a:defRPr sz="3999" baseline="0">
                <a:solidFill>
                  <a:schemeClr val="bg1"/>
                </a:solidFill>
                <a:latin typeface="+mj-lt"/>
              </a:defRPr>
            </a:lvl1pPr>
            <a:lvl2pPr>
              <a:defRPr sz="3999">
                <a:solidFill>
                  <a:srgbClr val="FFFFFF"/>
                </a:solidFill>
                <a:latin typeface="+mj-lt"/>
              </a:defRPr>
            </a:lvl2pPr>
            <a:lvl3pPr>
              <a:defRPr sz="3999">
                <a:solidFill>
                  <a:srgbClr val="FFFFFF"/>
                </a:solidFill>
                <a:latin typeface="+mj-lt"/>
              </a:defRPr>
            </a:lvl3pPr>
            <a:lvl4pPr>
              <a:defRPr sz="3999">
                <a:solidFill>
                  <a:srgbClr val="FFFFFF"/>
                </a:solidFill>
                <a:latin typeface="+mj-lt"/>
              </a:defRPr>
            </a:lvl4pPr>
            <a:lvl5pPr>
              <a:defRPr sz="3999">
                <a:solidFill>
                  <a:srgbClr val="FFFFFF"/>
                </a:solidFill>
                <a:latin typeface="+mj-lt"/>
              </a:defRPr>
            </a:lvl5pPr>
          </a:lstStyle>
          <a:p>
            <a:pPr lvl="0"/>
            <a:r>
              <a:rPr lang="en-US" dirty="0"/>
              <a:t>Click to edit</a:t>
            </a:r>
          </a:p>
        </p:txBody>
      </p:sp>
      <p:pic>
        <p:nvPicPr>
          <p:cNvPr id="13" name="Picture 12">
            <a:extLst>
              <a:ext uri="{FF2B5EF4-FFF2-40B4-BE49-F238E27FC236}">
                <a16:creationId xmlns:a16="http://schemas.microsoft.com/office/drawing/2014/main" id="{DC844DCC-8CA4-A140-9874-B4F3824AF8C1}"/>
              </a:ext>
            </a:extLst>
          </p:cNvPr>
          <p:cNvPicPr>
            <a:picLocks noChangeAspect="1"/>
          </p:cNvPicPr>
          <p:nvPr userDrawn="1"/>
        </p:nvPicPr>
        <p:blipFill>
          <a:blip r:embed="rId2"/>
          <a:stretch>
            <a:fillRect/>
          </a:stretch>
        </p:blipFill>
        <p:spPr>
          <a:xfrm flipH="1">
            <a:off x="10204174" y="1730583"/>
            <a:ext cx="9113892" cy="14992552"/>
          </a:xfrm>
          <a:prstGeom prst="rect">
            <a:avLst/>
          </a:prstGeom>
        </p:spPr>
      </p:pic>
    </p:spTree>
    <p:extLst>
      <p:ext uri="{BB962C8B-B14F-4D97-AF65-F5344CB8AC3E}">
        <p14:creationId xmlns:p14="http://schemas.microsoft.com/office/powerpoint/2010/main" val="32547374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3_White cover">
    <p:bg>
      <p:bgPr>
        <a:solidFill>
          <a:schemeClr val="accent1"/>
        </a:solidFill>
        <a:effectLst/>
      </p:bgPr>
    </p:bg>
    <p:spTree>
      <p:nvGrpSpPr>
        <p:cNvPr id="1" name=""/>
        <p:cNvGrpSpPr/>
        <p:nvPr/>
      </p:nvGrpSpPr>
      <p:grpSpPr>
        <a:xfrm>
          <a:off x="0" y="0"/>
          <a:ext cx="0" cy="0"/>
          <a:chOff x="0" y="0"/>
          <a:chExt cx="0" cy="0"/>
        </a:xfrm>
      </p:grpSpPr>
      <p:grpSp>
        <p:nvGrpSpPr>
          <p:cNvPr id="23" name="Group 22"/>
          <p:cNvGrpSpPr/>
          <p:nvPr userDrawn="1"/>
        </p:nvGrpSpPr>
        <p:grpSpPr>
          <a:xfrm>
            <a:off x="14293546" y="7"/>
            <a:ext cx="3328246" cy="1211810"/>
            <a:chOff x="7081459" y="2"/>
            <a:chExt cx="1664123" cy="454429"/>
          </a:xfrm>
        </p:grpSpPr>
        <p:sp>
          <p:nvSpPr>
            <p:cNvPr id="24" name="Rectangle 23"/>
            <p:cNvSpPr/>
            <p:nvPr userDrawn="1"/>
          </p:nvSpPr>
          <p:spPr>
            <a:xfrm>
              <a:off x="7161074" y="2"/>
              <a:ext cx="1328477" cy="1508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78" fontAlgn="auto">
                <a:spcBef>
                  <a:spcPts val="0"/>
                </a:spcBef>
                <a:spcAft>
                  <a:spcPts val="0"/>
                </a:spcAft>
              </a:pPr>
              <a:endParaRPr lang="en-US">
                <a:solidFill>
                  <a:srgbClr val="00BDB4"/>
                </a:solidFill>
              </a:endParaRPr>
            </a:p>
          </p:txBody>
        </p:sp>
        <p:sp>
          <p:nvSpPr>
            <p:cNvPr id="25" name="TextBox 24"/>
            <p:cNvSpPr txBox="1"/>
            <p:nvPr userDrawn="1"/>
          </p:nvSpPr>
          <p:spPr>
            <a:xfrm>
              <a:off x="7081459" y="235140"/>
              <a:ext cx="1664123" cy="219291"/>
            </a:xfrm>
            <a:prstGeom prst="rect">
              <a:avLst/>
            </a:prstGeom>
            <a:noFill/>
          </p:spPr>
          <p:txBody>
            <a:bodyPr wrap="square" rtlCol="0">
              <a:spAutoFit/>
            </a:bodyPr>
            <a:lstStyle/>
            <a:p>
              <a:pPr defTabSz="914078" fontAlgn="auto">
                <a:spcBef>
                  <a:spcPts val="0"/>
                </a:spcBef>
                <a:spcAft>
                  <a:spcPts val="0"/>
                </a:spcAft>
                <a:defRPr/>
              </a:pPr>
              <a:r>
                <a:rPr lang="en-US" sz="1600" dirty="0">
                  <a:solidFill>
                    <a:srgbClr val="FFFFFF"/>
                  </a:solidFill>
                  <a:latin typeface="Arial"/>
                  <a:cs typeface="+mn-cs"/>
                </a:rPr>
                <a:t>Creating the space to reflect, learn and create</a:t>
              </a:r>
              <a:endParaRPr lang="en-US" sz="1600" b="1" dirty="0">
                <a:solidFill>
                  <a:srgbClr val="FFFFFF"/>
                </a:solidFill>
                <a:latin typeface="Arial"/>
                <a:cs typeface="+mn-cs"/>
              </a:endParaRPr>
            </a:p>
          </p:txBody>
        </p:sp>
      </p:grpSp>
      <p:sp>
        <p:nvSpPr>
          <p:cNvPr id="28" name="Slide Number Placeholder 3"/>
          <p:cNvSpPr>
            <a:spLocks noGrp="1"/>
          </p:cNvSpPr>
          <p:nvPr>
            <p:ph type="sldNum" sz="quarter" idx="4"/>
          </p:nvPr>
        </p:nvSpPr>
        <p:spPr>
          <a:xfrm>
            <a:off x="16818432" y="883193"/>
            <a:ext cx="1600200" cy="1003301"/>
          </a:xfrm>
          <a:prstGeom prst="rect">
            <a:avLst/>
          </a:prstGeom>
        </p:spPr>
        <p:txBody>
          <a:bodyPr vert="horz" lIns="91424" tIns="45712" rIns="91424" bIns="45712" rtlCol="0" anchor="ctr"/>
          <a:lstStyle>
            <a:lvl1pPr algn="ctr">
              <a:defRPr sz="3200">
                <a:solidFill>
                  <a:schemeClr val="bg1"/>
                </a:solidFill>
              </a:defRPr>
            </a:lvl1pPr>
          </a:lstStyle>
          <a:p>
            <a:fld id="{D2941396-4047-4640-B2FA-650670848297}" type="slidenum">
              <a:rPr lang="en-US" smtClean="0">
                <a:solidFill>
                  <a:srgbClr val="FFFFFF"/>
                </a:solidFill>
              </a:rPr>
              <a:pPr/>
              <a:t>‹#›</a:t>
            </a:fld>
            <a:endParaRPr lang="en-US" dirty="0">
              <a:solidFill>
                <a:srgbClr val="FFFFFF"/>
              </a:solidFill>
            </a:endParaRPr>
          </a:p>
        </p:txBody>
      </p:sp>
      <p:sp>
        <p:nvSpPr>
          <p:cNvPr id="31" name="Text Placeholder 3"/>
          <p:cNvSpPr>
            <a:spLocks noGrp="1"/>
          </p:cNvSpPr>
          <p:nvPr>
            <p:ph type="body" sz="quarter" idx="11" hasCustomPrompt="1"/>
          </p:nvPr>
        </p:nvSpPr>
        <p:spPr>
          <a:xfrm>
            <a:off x="819378" y="5280000"/>
            <a:ext cx="10188000" cy="4136832"/>
          </a:xfrm>
          <a:prstGeom prst="rect">
            <a:avLst/>
          </a:prstGeom>
          <a:noFill/>
        </p:spPr>
        <p:txBody>
          <a:bodyPr vert="horz"/>
          <a:lstStyle>
            <a:lvl1pPr marL="0" marR="0" indent="0" algn="l" defTabSz="1828489" rtl="0" eaLnBrk="1" fontAlgn="auto" latinLnBrk="0" hangingPunct="1">
              <a:lnSpc>
                <a:spcPct val="90000"/>
              </a:lnSpc>
              <a:spcBef>
                <a:spcPts val="2000"/>
              </a:spcBef>
              <a:spcAft>
                <a:spcPts val="0"/>
              </a:spcAft>
              <a:buClrTx/>
              <a:buSzTx/>
              <a:buFontTx/>
              <a:buNone/>
              <a:tabLst/>
              <a:defRPr sz="9599" b="1" baseline="0">
                <a:solidFill>
                  <a:schemeClr val="bg1"/>
                </a:solidFill>
                <a:latin typeface="+mj-lt"/>
              </a:defRPr>
            </a:lvl1pPr>
            <a:lvl2pPr marL="914246" marR="0" indent="0" algn="l" defTabSz="1828489" rtl="0" eaLnBrk="1" fontAlgn="auto" latinLnBrk="0" hangingPunct="1">
              <a:lnSpc>
                <a:spcPct val="90000"/>
              </a:lnSpc>
              <a:spcBef>
                <a:spcPts val="1000"/>
              </a:spcBef>
              <a:spcAft>
                <a:spcPts val="0"/>
              </a:spcAft>
              <a:buClrTx/>
              <a:buSzTx/>
              <a:buFontTx/>
              <a:buNone/>
              <a:tabLst/>
              <a:defRPr b="1">
                <a:solidFill>
                  <a:schemeClr val="bg1"/>
                </a:solidFill>
                <a:latin typeface="+mj-lt"/>
              </a:defRPr>
            </a:lvl2pPr>
            <a:lvl3pPr marL="1828489" marR="0" indent="0" algn="l" defTabSz="1828489" rtl="0" eaLnBrk="1" fontAlgn="auto" latinLnBrk="0" hangingPunct="1">
              <a:lnSpc>
                <a:spcPct val="90000"/>
              </a:lnSpc>
              <a:spcBef>
                <a:spcPts val="1000"/>
              </a:spcBef>
              <a:spcAft>
                <a:spcPts val="0"/>
              </a:spcAft>
              <a:buClrTx/>
              <a:buSzTx/>
              <a:buFontTx/>
              <a:buNone/>
              <a:tabLst/>
              <a:defRPr b="1">
                <a:solidFill>
                  <a:schemeClr val="bg1"/>
                </a:solidFill>
                <a:latin typeface="+mj-lt"/>
              </a:defRPr>
            </a:lvl3pPr>
            <a:lvl4pPr marL="2742732" marR="0" indent="0" algn="l" defTabSz="1828489" rtl="0" eaLnBrk="1" fontAlgn="auto" latinLnBrk="0" hangingPunct="1">
              <a:lnSpc>
                <a:spcPct val="90000"/>
              </a:lnSpc>
              <a:spcBef>
                <a:spcPts val="1000"/>
              </a:spcBef>
              <a:spcAft>
                <a:spcPts val="0"/>
              </a:spcAft>
              <a:buClrTx/>
              <a:buSzTx/>
              <a:buFontTx/>
              <a:buNone/>
              <a:tabLst/>
              <a:defRPr b="1">
                <a:solidFill>
                  <a:schemeClr val="bg1"/>
                </a:solidFill>
                <a:latin typeface="+mj-lt"/>
              </a:defRPr>
            </a:lvl4pPr>
            <a:lvl5pPr marL="3656976" marR="0" indent="0" algn="l" defTabSz="1828489" rtl="0" eaLnBrk="1" fontAlgn="auto" latinLnBrk="0" hangingPunct="1">
              <a:lnSpc>
                <a:spcPct val="90000"/>
              </a:lnSpc>
              <a:spcBef>
                <a:spcPts val="1000"/>
              </a:spcBef>
              <a:spcAft>
                <a:spcPts val="0"/>
              </a:spcAft>
              <a:buClrTx/>
              <a:buSzTx/>
              <a:buFontTx/>
              <a:buNone/>
              <a:tabLst/>
              <a:defRPr b="1">
                <a:solidFill>
                  <a:schemeClr val="bg1"/>
                </a:solidFill>
                <a:latin typeface="+mj-lt"/>
              </a:defRPr>
            </a:lvl5pPr>
          </a:lstStyle>
          <a:p>
            <a:pPr lvl="0"/>
            <a:r>
              <a:rPr lang="en-GB" dirty="0"/>
              <a:t>Click to edit section title</a:t>
            </a:r>
          </a:p>
        </p:txBody>
      </p:sp>
      <p:sp>
        <p:nvSpPr>
          <p:cNvPr id="32" name="Text Placeholder 6"/>
          <p:cNvSpPr>
            <a:spLocks noGrp="1"/>
          </p:cNvSpPr>
          <p:nvPr>
            <p:ph type="body" sz="quarter" idx="12"/>
          </p:nvPr>
        </p:nvSpPr>
        <p:spPr>
          <a:xfrm>
            <a:off x="941653" y="10554975"/>
            <a:ext cx="5697070" cy="2110936"/>
          </a:xfrm>
          <a:prstGeom prst="rect">
            <a:avLst/>
          </a:prstGeom>
        </p:spPr>
        <p:txBody>
          <a:bodyPr vert="horz"/>
          <a:lstStyle>
            <a:lvl1pPr marL="0" indent="0">
              <a:buFontTx/>
              <a:buNone/>
              <a:defRPr sz="3999" baseline="0">
                <a:solidFill>
                  <a:schemeClr val="bg1"/>
                </a:solidFill>
                <a:latin typeface="+mj-lt"/>
              </a:defRPr>
            </a:lvl1pPr>
            <a:lvl2pPr>
              <a:defRPr sz="3999">
                <a:solidFill>
                  <a:srgbClr val="FFFFFF"/>
                </a:solidFill>
                <a:latin typeface="+mj-lt"/>
              </a:defRPr>
            </a:lvl2pPr>
            <a:lvl3pPr>
              <a:defRPr sz="3999">
                <a:solidFill>
                  <a:srgbClr val="FFFFFF"/>
                </a:solidFill>
                <a:latin typeface="+mj-lt"/>
              </a:defRPr>
            </a:lvl3pPr>
            <a:lvl4pPr>
              <a:defRPr sz="3999">
                <a:solidFill>
                  <a:srgbClr val="FFFFFF"/>
                </a:solidFill>
                <a:latin typeface="+mj-lt"/>
              </a:defRPr>
            </a:lvl4pPr>
            <a:lvl5pPr>
              <a:defRPr sz="3999">
                <a:solidFill>
                  <a:srgbClr val="FFFFFF"/>
                </a:solidFill>
                <a:latin typeface="+mj-lt"/>
              </a:defRPr>
            </a:lvl5pPr>
          </a:lstStyle>
          <a:p>
            <a:pPr lvl="0"/>
            <a:r>
              <a:rPr lang="en-US" dirty="0"/>
              <a:t>Click to edit</a:t>
            </a:r>
          </a:p>
        </p:txBody>
      </p:sp>
      <p:pic>
        <p:nvPicPr>
          <p:cNvPr id="9" name="Picture 8">
            <a:extLst>
              <a:ext uri="{FF2B5EF4-FFF2-40B4-BE49-F238E27FC236}">
                <a16:creationId xmlns:a16="http://schemas.microsoft.com/office/drawing/2014/main" id="{CA99B4D8-ED62-0A4D-9090-0D3FBAB06D2F}"/>
              </a:ext>
            </a:extLst>
          </p:cNvPr>
          <p:cNvPicPr>
            <a:picLocks noChangeAspect="1"/>
          </p:cNvPicPr>
          <p:nvPr userDrawn="1"/>
        </p:nvPicPr>
        <p:blipFill>
          <a:blip r:embed="rId2"/>
          <a:stretch>
            <a:fillRect/>
          </a:stretch>
        </p:blipFill>
        <p:spPr>
          <a:xfrm flipH="1">
            <a:off x="10204174" y="1728929"/>
            <a:ext cx="9113892" cy="14992549"/>
          </a:xfrm>
          <a:prstGeom prst="rect">
            <a:avLst/>
          </a:prstGeom>
        </p:spPr>
      </p:pic>
    </p:spTree>
    <p:extLst>
      <p:ext uri="{BB962C8B-B14F-4D97-AF65-F5344CB8AC3E}">
        <p14:creationId xmlns:p14="http://schemas.microsoft.com/office/powerpoint/2010/main" val="781457598"/>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5_White cover">
    <p:bg>
      <p:bgPr>
        <a:solidFill>
          <a:schemeClr val="accent2"/>
        </a:solidFill>
        <a:effectLst/>
      </p:bgPr>
    </p:bg>
    <p:spTree>
      <p:nvGrpSpPr>
        <p:cNvPr id="1" name=""/>
        <p:cNvGrpSpPr/>
        <p:nvPr/>
      </p:nvGrpSpPr>
      <p:grpSpPr>
        <a:xfrm>
          <a:off x="0" y="0"/>
          <a:ext cx="0" cy="0"/>
          <a:chOff x="0" y="0"/>
          <a:chExt cx="0" cy="0"/>
        </a:xfrm>
      </p:grpSpPr>
      <p:grpSp>
        <p:nvGrpSpPr>
          <p:cNvPr id="23" name="Group 22"/>
          <p:cNvGrpSpPr/>
          <p:nvPr userDrawn="1"/>
        </p:nvGrpSpPr>
        <p:grpSpPr>
          <a:xfrm>
            <a:off x="14293546" y="7"/>
            <a:ext cx="3328246" cy="1211810"/>
            <a:chOff x="7081459" y="2"/>
            <a:chExt cx="1664123" cy="454429"/>
          </a:xfrm>
        </p:grpSpPr>
        <p:sp>
          <p:nvSpPr>
            <p:cNvPr id="24" name="Rectangle 23"/>
            <p:cNvSpPr/>
            <p:nvPr userDrawn="1"/>
          </p:nvSpPr>
          <p:spPr>
            <a:xfrm>
              <a:off x="7161074" y="2"/>
              <a:ext cx="1328477" cy="1508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78" fontAlgn="auto">
                <a:spcBef>
                  <a:spcPts val="0"/>
                </a:spcBef>
                <a:spcAft>
                  <a:spcPts val="0"/>
                </a:spcAft>
              </a:pPr>
              <a:endParaRPr lang="en-US">
                <a:solidFill>
                  <a:srgbClr val="00BDB4"/>
                </a:solidFill>
              </a:endParaRPr>
            </a:p>
          </p:txBody>
        </p:sp>
        <p:sp>
          <p:nvSpPr>
            <p:cNvPr id="25" name="TextBox 24"/>
            <p:cNvSpPr txBox="1"/>
            <p:nvPr userDrawn="1"/>
          </p:nvSpPr>
          <p:spPr>
            <a:xfrm>
              <a:off x="7081459" y="235140"/>
              <a:ext cx="1664123" cy="219291"/>
            </a:xfrm>
            <a:prstGeom prst="rect">
              <a:avLst/>
            </a:prstGeom>
            <a:noFill/>
          </p:spPr>
          <p:txBody>
            <a:bodyPr wrap="square" rtlCol="0">
              <a:spAutoFit/>
            </a:bodyPr>
            <a:lstStyle/>
            <a:p>
              <a:pPr defTabSz="914078" fontAlgn="auto">
                <a:spcBef>
                  <a:spcPts val="0"/>
                </a:spcBef>
                <a:spcAft>
                  <a:spcPts val="0"/>
                </a:spcAft>
                <a:defRPr/>
              </a:pPr>
              <a:r>
                <a:rPr lang="en-US" sz="1600" dirty="0">
                  <a:solidFill>
                    <a:srgbClr val="FFFFFF"/>
                  </a:solidFill>
                  <a:latin typeface="Arial"/>
                  <a:cs typeface="+mn-cs"/>
                </a:rPr>
                <a:t>Creating the space to reflect, learn and create</a:t>
              </a:r>
              <a:endParaRPr lang="en-US" sz="1600" b="1" dirty="0">
                <a:solidFill>
                  <a:srgbClr val="FFFFFF"/>
                </a:solidFill>
                <a:latin typeface="Arial"/>
                <a:cs typeface="+mn-cs"/>
              </a:endParaRPr>
            </a:p>
          </p:txBody>
        </p:sp>
      </p:grpSp>
      <p:sp>
        <p:nvSpPr>
          <p:cNvPr id="28" name="Slide Number Placeholder 3"/>
          <p:cNvSpPr>
            <a:spLocks noGrp="1"/>
          </p:cNvSpPr>
          <p:nvPr>
            <p:ph type="sldNum" sz="quarter" idx="4"/>
          </p:nvPr>
        </p:nvSpPr>
        <p:spPr>
          <a:xfrm>
            <a:off x="16818432" y="883193"/>
            <a:ext cx="1600200" cy="1003301"/>
          </a:xfrm>
          <a:prstGeom prst="rect">
            <a:avLst/>
          </a:prstGeom>
        </p:spPr>
        <p:txBody>
          <a:bodyPr vert="horz" lIns="91424" tIns="45712" rIns="91424" bIns="45712" rtlCol="0" anchor="ctr"/>
          <a:lstStyle>
            <a:lvl1pPr algn="ctr">
              <a:defRPr sz="3200">
                <a:solidFill>
                  <a:schemeClr val="bg1"/>
                </a:solidFill>
              </a:defRPr>
            </a:lvl1pPr>
          </a:lstStyle>
          <a:p>
            <a:fld id="{D2941396-4047-4640-B2FA-650670848297}" type="slidenum">
              <a:rPr lang="en-US" smtClean="0">
                <a:solidFill>
                  <a:srgbClr val="FFFFFF"/>
                </a:solidFill>
              </a:rPr>
              <a:pPr/>
              <a:t>‹#›</a:t>
            </a:fld>
            <a:endParaRPr lang="en-US" dirty="0">
              <a:solidFill>
                <a:srgbClr val="FFFFFF"/>
              </a:solidFill>
            </a:endParaRPr>
          </a:p>
        </p:txBody>
      </p:sp>
      <p:sp>
        <p:nvSpPr>
          <p:cNvPr id="31" name="Text Placeholder 3"/>
          <p:cNvSpPr>
            <a:spLocks noGrp="1"/>
          </p:cNvSpPr>
          <p:nvPr>
            <p:ph type="body" sz="quarter" idx="11" hasCustomPrompt="1"/>
          </p:nvPr>
        </p:nvSpPr>
        <p:spPr>
          <a:xfrm>
            <a:off x="819378" y="5280000"/>
            <a:ext cx="10188000" cy="4136832"/>
          </a:xfrm>
          <a:prstGeom prst="rect">
            <a:avLst/>
          </a:prstGeom>
          <a:noFill/>
        </p:spPr>
        <p:txBody>
          <a:bodyPr vert="horz"/>
          <a:lstStyle>
            <a:lvl1pPr marL="0" marR="0" indent="0" algn="l" defTabSz="1828489" rtl="0" eaLnBrk="1" fontAlgn="auto" latinLnBrk="0" hangingPunct="1">
              <a:lnSpc>
                <a:spcPct val="90000"/>
              </a:lnSpc>
              <a:spcBef>
                <a:spcPts val="2000"/>
              </a:spcBef>
              <a:spcAft>
                <a:spcPts val="0"/>
              </a:spcAft>
              <a:buClrTx/>
              <a:buSzTx/>
              <a:buFontTx/>
              <a:buNone/>
              <a:tabLst/>
              <a:defRPr sz="9599" b="1" baseline="0">
                <a:solidFill>
                  <a:schemeClr val="bg1"/>
                </a:solidFill>
                <a:latin typeface="+mj-lt"/>
              </a:defRPr>
            </a:lvl1pPr>
            <a:lvl2pPr marL="914246" marR="0" indent="0" algn="l" defTabSz="1828489" rtl="0" eaLnBrk="1" fontAlgn="auto" latinLnBrk="0" hangingPunct="1">
              <a:lnSpc>
                <a:spcPct val="90000"/>
              </a:lnSpc>
              <a:spcBef>
                <a:spcPts val="1000"/>
              </a:spcBef>
              <a:spcAft>
                <a:spcPts val="0"/>
              </a:spcAft>
              <a:buClrTx/>
              <a:buSzTx/>
              <a:buFontTx/>
              <a:buNone/>
              <a:tabLst/>
              <a:defRPr b="1">
                <a:solidFill>
                  <a:schemeClr val="bg1"/>
                </a:solidFill>
                <a:latin typeface="+mj-lt"/>
              </a:defRPr>
            </a:lvl2pPr>
            <a:lvl3pPr marL="1828489" marR="0" indent="0" algn="l" defTabSz="1828489" rtl="0" eaLnBrk="1" fontAlgn="auto" latinLnBrk="0" hangingPunct="1">
              <a:lnSpc>
                <a:spcPct val="90000"/>
              </a:lnSpc>
              <a:spcBef>
                <a:spcPts val="1000"/>
              </a:spcBef>
              <a:spcAft>
                <a:spcPts val="0"/>
              </a:spcAft>
              <a:buClrTx/>
              <a:buSzTx/>
              <a:buFontTx/>
              <a:buNone/>
              <a:tabLst/>
              <a:defRPr b="1">
                <a:solidFill>
                  <a:schemeClr val="bg1"/>
                </a:solidFill>
                <a:latin typeface="+mj-lt"/>
              </a:defRPr>
            </a:lvl3pPr>
            <a:lvl4pPr marL="2742732" marR="0" indent="0" algn="l" defTabSz="1828489" rtl="0" eaLnBrk="1" fontAlgn="auto" latinLnBrk="0" hangingPunct="1">
              <a:lnSpc>
                <a:spcPct val="90000"/>
              </a:lnSpc>
              <a:spcBef>
                <a:spcPts val="1000"/>
              </a:spcBef>
              <a:spcAft>
                <a:spcPts val="0"/>
              </a:spcAft>
              <a:buClrTx/>
              <a:buSzTx/>
              <a:buFontTx/>
              <a:buNone/>
              <a:tabLst/>
              <a:defRPr b="1">
                <a:solidFill>
                  <a:schemeClr val="bg1"/>
                </a:solidFill>
                <a:latin typeface="+mj-lt"/>
              </a:defRPr>
            </a:lvl4pPr>
            <a:lvl5pPr marL="3656976" marR="0" indent="0" algn="l" defTabSz="1828489" rtl="0" eaLnBrk="1" fontAlgn="auto" latinLnBrk="0" hangingPunct="1">
              <a:lnSpc>
                <a:spcPct val="90000"/>
              </a:lnSpc>
              <a:spcBef>
                <a:spcPts val="1000"/>
              </a:spcBef>
              <a:spcAft>
                <a:spcPts val="0"/>
              </a:spcAft>
              <a:buClrTx/>
              <a:buSzTx/>
              <a:buFontTx/>
              <a:buNone/>
              <a:tabLst/>
              <a:defRPr b="1">
                <a:solidFill>
                  <a:schemeClr val="bg1"/>
                </a:solidFill>
                <a:latin typeface="+mj-lt"/>
              </a:defRPr>
            </a:lvl5pPr>
          </a:lstStyle>
          <a:p>
            <a:pPr lvl="0"/>
            <a:r>
              <a:rPr lang="en-GB" dirty="0"/>
              <a:t>Click to edit section title</a:t>
            </a:r>
          </a:p>
        </p:txBody>
      </p:sp>
      <p:sp>
        <p:nvSpPr>
          <p:cNvPr id="32" name="Text Placeholder 6"/>
          <p:cNvSpPr>
            <a:spLocks noGrp="1"/>
          </p:cNvSpPr>
          <p:nvPr>
            <p:ph type="body" sz="quarter" idx="12"/>
          </p:nvPr>
        </p:nvSpPr>
        <p:spPr>
          <a:xfrm>
            <a:off x="941653" y="10554975"/>
            <a:ext cx="5697070" cy="2110936"/>
          </a:xfrm>
          <a:prstGeom prst="rect">
            <a:avLst/>
          </a:prstGeom>
        </p:spPr>
        <p:txBody>
          <a:bodyPr vert="horz"/>
          <a:lstStyle>
            <a:lvl1pPr marL="0" indent="0">
              <a:buFontTx/>
              <a:buNone/>
              <a:defRPr sz="3999" baseline="0">
                <a:solidFill>
                  <a:schemeClr val="bg1"/>
                </a:solidFill>
                <a:latin typeface="+mj-lt"/>
              </a:defRPr>
            </a:lvl1pPr>
            <a:lvl2pPr>
              <a:defRPr sz="3999">
                <a:solidFill>
                  <a:srgbClr val="FFFFFF"/>
                </a:solidFill>
                <a:latin typeface="+mj-lt"/>
              </a:defRPr>
            </a:lvl2pPr>
            <a:lvl3pPr>
              <a:defRPr sz="3999">
                <a:solidFill>
                  <a:srgbClr val="FFFFFF"/>
                </a:solidFill>
                <a:latin typeface="+mj-lt"/>
              </a:defRPr>
            </a:lvl3pPr>
            <a:lvl4pPr>
              <a:defRPr sz="3999">
                <a:solidFill>
                  <a:srgbClr val="FFFFFF"/>
                </a:solidFill>
                <a:latin typeface="+mj-lt"/>
              </a:defRPr>
            </a:lvl4pPr>
            <a:lvl5pPr>
              <a:defRPr sz="3999">
                <a:solidFill>
                  <a:srgbClr val="FFFFFF"/>
                </a:solidFill>
                <a:latin typeface="+mj-lt"/>
              </a:defRPr>
            </a:lvl5pPr>
          </a:lstStyle>
          <a:p>
            <a:pPr lvl="0"/>
            <a:r>
              <a:rPr lang="en-US" dirty="0"/>
              <a:t>Click to edit</a:t>
            </a:r>
          </a:p>
        </p:txBody>
      </p:sp>
      <p:pic>
        <p:nvPicPr>
          <p:cNvPr id="11" name="Picture 10">
            <a:extLst>
              <a:ext uri="{FF2B5EF4-FFF2-40B4-BE49-F238E27FC236}">
                <a16:creationId xmlns:a16="http://schemas.microsoft.com/office/drawing/2014/main" id="{E8C77BB4-D1BC-9647-97FF-69A9C250C039}"/>
              </a:ext>
            </a:extLst>
          </p:cNvPr>
          <p:cNvPicPr>
            <a:picLocks noChangeAspect="1"/>
          </p:cNvPicPr>
          <p:nvPr userDrawn="1"/>
        </p:nvPicPr>
        <p:blipFill>
          <a:blip r:embed="rId2"/>
          <a:stretch>
            <a:fillRect/>
          </a:stretch>
        </p:blipFill>
        <p:spPr>
          <a:xfrm flipH="1">
            <a:off x="10204174" y="1728928"/>
            <a:ext cx="9115504" cy="14995200"/>
          </a:xfrm>
          <a:prstGeom prst="rect">
            <a:avLst/>
          </a:prstGeom>
        </p:spPr>
      </p:pic>
    </p:spTree>
    <p:extLst>
      <p:ext uri="{BB962C8B-B14F-4D97-AF65-F5344CB8AC3E}">
        <p14:creationId xmlns:p14="http://schemas.microsoft.com/office/powerpoint/2010/main" val="237959238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Point 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GB" dirty="0"/>
              <a:t>Click to edit four point text title</a:t>
            </a:r>
          </a:p>
        </p:txBody>
      </p:sp>
      <p:sp>
        <p:nvSpPr>
          <p:cNvPr id="14" name="Text Placeholder 13"/>
          <p:cNvSpPr>
            <a:spLocks noGrp="1"/>
          </p:cNvSpPr>
          <p:nvPr>
            <p:ph type="body" sz="quarter" idx="10" hasCustomPrompt="1"/>
          </p:nvPr>
        </p:nvSpPr>
        <p:spPr>
          <a:xfrm>
            <a:off x="4035768" y="2975402"/>
            <a:ext cx="5055137" cy="2657829"/>
          </a:xfrm>
        </p:spPr>
        <p:txBody>
          <a:bodyPr anchor="ctr" anchorCtr="0"/>
          <a:lstStyle>
            <a:lvl1pPr marL="224981" indent="0">
              <a:lnSpc>
                <a:spcPts val="3591"/>
              </a:lnSpc>
              <a:spcBef>
                <a:spcPts val="0"/>
              </a:spcBef>
              <a:buFontTx/>
              <a:buNone/>
              <a:defRPr sz="2475" baseline="0">
                <a:solidFill>
                  <a:schemeClr val="tx1"/>
                </a:solidFill>
                <a:latin typeface="Avenir Light"/>
              </a:defRPr>
            </a:lvl1pPr>
            <a:lvl2pPr marL="940904" indent="0">
              <a:lnSpc>
                <a:spcPts val="3591"/>
              </a:lnSpc>
              <a:spcBef>
                <a:spcPts val="0"/>
              </a:spcBef>
              <a:buFontTx/>
              <a:buNone/>
              <a:defRPr sz="2475" baseline="0">
                <a:solidFill>
                  <a:schemeClr val="tx1">
                    <a:lumMod val="85000"/>
                  </a:schemeClr>
                </a:solidFill>
                <a:latin typeface="Avenir Light"/>
              </a:defRPr>
            </a:lvl2pPr>
            <a:lvl3pPr marL="1655220" indent="0">
              <a:lnSpc>
                <a:spcPts val="3591"/>
              </a:lnSpc>
              <a:spcBef>
                <a:spcPts val="0"/>
              </a:spcBef>
              <a:buFontTx/>
              <a:buNone/>
              <a:defRPr sz="2475" baseline="0">
                <a:solidFill>
                  <a:schemeClr val="tx1">
                    <a:lumMod val="85000"/>
                  </a:schemeClr>
                </a:solidFill>
                <a:latin typeface="Avenir Light"/>
              </a:defRPr>
            </a:lvl3pPr>
            <a:lvl4pPr marL="2471580" indent="0">
              <a:lnSpc>
                <a:spcPts val="3591"/>
              </a:lnSpc>
              <a:spcBef>
                <a:spcPts val="0"/>
              </a:spcBef>
              <a:buFontTx/>
              <a:buNone/>
              <a:defRPr sz="2475" baseline="0">
                <a:solidFill>
                  <a:schemeClr val="tx1">
                    <a:lumMod val="85000"/>
                  </a:schemeClr>
                </a:solidFill>
                <a:latin typeface="Avenir Light"/>
              </a:defRPr>
            </a:lvl4pPr>
            <a:lvl5pPr marL="3287941" indent="0">
              <a:lnSpc>
                <a:spcPts val="3591"/>
              </a:lnSpc>
              <a:spcBef>
                <a:spcPts val="0"/>
              </a:spcBef>
              <a:buFontTx/>
              <a:buNone/>
              <a:defRPr sz="2475" baseline="0">
                <a:solidFill>
                  <a:schemeClr val="tx1">
                    <a:lumMod val="85000"/>
                  </a:schemeClr>
                </a:solidFill>
                <a:latin typeface="Avenir Light"/>
              </a:defRPr>
            </a:lvl5pPr>
          </a:lstStyle>
          <a:p>
            <a:pPr lvl="0"/>
            <a:r>
              <a:rPr lang="en-GB" dirty="0"/>
              <a:t>Click to edit text</a:t>
            </a:r>
          </a:p>
        </p:txBody>
      </p:sp>
      <p:sp>
        <p:nvSpPr>
          <p:cNvPr id="15" name="Text Placeholder 13"/>
          <p:cNvSpPr>
            <a:spLocks noGrp="1"/>
          </p:cNvSpPr>
          <p:nvPr>
            <p:ph type="body" sz="quarter" idx="11" hasCustomPrompt="1"/>
          </p:nvPr>
        </p:nvSpPr>
        <p:spPr>
          <a:xfrm>
            <a:off x="4029604" y="7333647"/>
            <a:ext cx="5055137" cy="2657829"/>
          </a:xfrm>
        </p:spPr>
        <p:txBody>
          <a:bodyPr anchor="ctr" anchorCtr="0"/>
          <a:lstStyle>
            <a:lvl1pPr marL="224981" indent="0">
              <a:lnSpc>
                <a:spcPts val="3591"/>
              </a:lnSpc>
              <a:spcBef>
                <a:spcPts val="0"/>
              </a:spcBef>
              <a:buFontTx/>
              <a:buNone/>
              <a:defRPr sz="2475" baseline="0">
                <a:solidFill>
                  <a:schemeClr val="tx1"/>
                </a:solidFill>
                <a:latin typeface="Avenir Light"/>
              </a:defRPr>
            </a:lvl1pPr>
            <a:lvl2pPr marL="940904" indent="0">
              <a:lnSpc>
                <a:spcPts val="3591"/>
              </a:lnSpc>
              <a:spcBef>
                <a:spcPts val="0"/>
              </a:spcBef>
              <a:buFontTx/>
              <a:buNone/>
              <a:defRPr sz="2475" baseline="0">
                <a:solidFill>
                  <a:schemeClr val="tx1">
                    <a:lumMod val="85000"/>
                  </a:schemeClr>
                </a:solidFill>
                <a:latin typeface="Avenir Light"/>
              </a:defRPr>
            </a:lvl2pPr>
            <a:lvl3pPr marL="1655220" indent="0">
              <a:lnSpc>
                <a:spcPts val="3591"/>
              </a:lnSpc>
              <a:spcBef>
                <a:spcPts val="0"/>
              </a:spcBef>
              <a:buFontTx/>
              <a:buNone/>
              <a:defRPr sz="2475" baseline="0">
                <a:solidFill>
                  <a:schemeClr val="tx1">
                    <a:lumMod val="85000"/>
                  </a:schemeClr>
                </a:solidFill>
                <a:latin typeface="Avenir Light"/>
              </a:defRPr>
            </a:lvl3pPr>
            <a:lvl4pPr marL="2471580" indent="0">
              <a:lnSpc>
                <a:spcPts val="3591"/>
              </a:lnSpc>
              <a:spcBef>
                <a:spcPts val="0"/>
              </a:spcBef>
              <a:buFontTx/>
              <a:buNone/>
              <a:defRPr sz="2475" baseline="0">
                <a:solidFill>
                  <a:schemeClr val="tx1">
                    <a:lumMod val="85000"/>
                  </a:schemeClr>
                </a:solidFill>
                <a:latin typeface="Avenir Light"/>
              </a:defRPr>
            </a:lvl4pPr>
            <a:lvl5pPr marL="3287941" indent="0">
              <a:lnSpc>
                <a:spcPts val="3591"/>
              </a:lnSpc>
              <a:spcBef>
                <a:spcPts val="0"/>
              </a:spcBef>
              <a:buFontTx/>
              <a:buNone/>
              <a:defRPr sz="2475" baseline="0">
                <a:solidFill>
                  <a:schemeClr val="tx1">
                    <a:lumMod val="85000"/>
                  </a:schemeClr>
                </a:solidFill>
                <a:latin typeface="Avenir Light"/>
              </a:defRPr>
            </a:lvl5pPr>
          </a:lstStyle>
          <a:p>
            <a:pPr lvl="0"/>
            <a:r>
              <a:rPr lang="en-GB" dirty="0"/>
              <a:t>Click to edit text</a:t>
            </a:r>
          </a:p>
        </p:txBody>
      </p:sp>
      <p:sp>
        <p:nvSpPr>
          <p:cNvPr id="21" name="Text Placeholder 13"/>
          <p:cNvSpPr>
            <a:spLocks noGrp="1"/>
          </p:cNvSpPr>
          <p:nvPr>
            <p:ph type="body" sz="quarter" idx="12" hasCustomPrompt="1"/>
          </p:nvPr>
        </p:nvSpPr>
        <p:spPr>
          <a:xfrm>
            <a:off x="12188230" y="2991262"/>
            <a:ext cx="5055137" cy="2657829"/>
          </a:xfrm>
        </p:spPr>
        <p:txBody>
          <a:bodyPr anchor="ctr" anchorCtr="0"/>
          <a:lstStyle>
            <a:lvl1pPr marL="224981" indent="0">
              <a:lnSpc>
                <a:spcPts val="3591"/>
              </a:lnSpc>
              <a:spcBef>
                <a:spcPts val="0"/>
              </a:spcBef>
              <a:buFontTx/>
              <a:buNone/>
              <a:defRPr sz="2475" baseline="0">
                <a:solidFill>
                  <a:schemeClr val="tx1"/>
                </a:solidFill>
                <a:latin typeface="Avenir Light"/>
              </a:defRPr>
            </a:lvl1pPr>
            <a:lvl2pPr marL="940904" indent="0">
              <a:lnSpc>
                <a:spcPts val="3591"/>
              </a:lnSpc>
              <a:spcBef>
                <a:spcPts val="0"/>
              </a:spcBef>
              <a:buFontTx/>
              <a:buNone/>
              <a:defRPr sz="2475" baseline="0">
                <a:solidFill>
                  <a:schemeClr val="tx1">
                    <a:lumMod val="85000"/>
                  </a:schemeClr>
                </a:solidFill>
                <a:latin typeface="Avenir Light"/>
              </a:defRPr>
            </a:lvl2pPr>
            <a:lvl3pPr marL="1655220" indent="0">
              <a:lnSpc>
                <a:spcPts val="3591"/>
              </a:lnSpc>
              <a:spcBef>
                <a:spcPts val="0"/>
              </a:spcBef>
              <a:buFontTx/>
              <a:buNone/>
              <a:defRPr sz="2475" baseline="0">
                <a:solidFill>
                  <a:schemeClr val="tx1">
                    <a:lumMod val="85000"/>
                  </a:schemeClr>
                </a:solidFill>
                <a:latin typeface="Avenir Light"/>
              </a:defRPr>
            </a:lvl3pPr>
            <a:lvl4pPr marL="2471580" indent="0">
              <a:lnSpc>
                <a:spcPts val="3591"/>
              </a:lnSpc>
              <a:spcBef>
                <a:spcPts val="0"/>
              </a:spcBef>
              <a:buFontTx/>
              <a:buNone/>
              <a:defRPr sz="2475" baseline="0">
                <a:solidFill>
                  <a:schemeClr val="tx1">
                    <a:lumMod val="85000"/>
                  </a:schemeClr>
                </a:solidFill>
                <a:latin typeface="Avenir Light"/>
              </a:defRPr>
            </a:lvl4pPr>
            <a:lvl5pPr marL="3287941" indent="0">
              <a:lnSpc>
                <a:spcPts val="3591"/>
              </a:lnSpc>
              <a:spcBef>
                <a:spcPts val="0"/>
              </a:spcBef>
              <a:buFontTx/>
              <a:buNone/>
              <a:defRPr sz="2475" baseline="0">
                <a:solidFill>
                  <a:schemeClr val="tx1">
                    <a:lumMod val="85000"/>
                  </a:schemeClr>
                </a:solidFill>
                <a:latin typeface="Avenir Light"/>
              </a:defRPr>
            </a:lvl5pPr>
          </a:lstStyle>
          <a:p>
            <a:pPr lvl="0"/>
            <a:r>
              <a:rPr lang="en-GB" dirty="0"/>
              <a:t>Click to edit text</a:t>
            </a:r>
          </a:p>
        </p:txBody>
      </p:sp>
      <p:sp>
        <p:nvSpPr>
          <p:cNvPr id="22" name="Text Placeholder 13"/>
          <p:cNvSpPr>
            <a:spLocks noGrp="1"/>
          </p:cNvSpPr>
          <p:nvPr>
            <p:ph type="body" sz="quarter" idx="13" hasCustomPrompt="1"/>
          </p:nvPr>
        </p:nvSpPr>
        <p:spPr>
          <a:xfrm>
            <a:off x="12182066" y="7349507"/>
            <a:ext cx="5055137" cy="2657829"/>
          </a:xfrm>
        </p:spPr>
        <p:txBody>
          <a:bodyPr anchor="ctr" anchorCtr="0"/>
          <a:lstStyle>
            <a:lvl1pPr marL="224981" indent="0">
              <a:lnSpc>
                <a:spcPts val="3591"/>
              </a:lnSpc>
              <a:spcBef>
                <a:spcPts val="0"/>
              </a:spcBef>
              <a:buFontTx/>
              <a:buNone/>
              <a:defRPr sz="2475" baseline="0">
                <a:solidFill>
                  <a:schemeClr val="tx1"/>
                </a:solidFill>
                <a:latin typeface="Avenir Light"/>
              </a:defRPr>
            </a:lvl1pPr>
            <a:lvl2pPr marL="940904" indent="0">
              <a:lnSpc>
                <a:spcPts val="3591"/>
              </a:lnSpc>
              <a:spcBef>
                <a:spcPts val="0"/>
              </a:spcBef>
              <a:buFontTx/>
              <a:buNone/>
              <a:defRPr sz="2475" baseline="0">
                <a:solidFill>
                  <a:schemeClr val="tx1">
                    <a:lumMod val="85000"/>
                  </a:schemeClr>
                </a:solidFill>
                <a:latin typeface="Avenir Light"/>
              </a:defRPr>
            </a:lvl2pPr>
            <a:lvl3pPr marL="1655220" indent="0">
              <a:lnSpc>
                <a:spcPts val="3591"/>
              </a:lnSpc>
              <a:spcBef>
                <a:spcPts val="0"/>
              </a:spcBef>
              <a:buFontTx/>
              <a:buNone/>
              <a:defRPr sz="2475" baseline="0">
                <a:solidFill>
                  <a:schemeClr val="tx1">
                    <a:lumMod val="85000"/>
                  </a:schemeClr>
                </a:solidFill>
                <a:latin typeface="Avenir Light"/>
              </a:defRPr>
            </a:lvl3pPr>
            <a:lvl4pPr marL="2471580" indent="0">
              <a:lnSpc>
                <a:spcPts val="3591"/>
              </a:lnSpc>
              <a:spcBef>
                <a:spcPts val="0"/>
              </a:spcBef>
              <a:buFontTx/>
              <a:buNone/>
              <a:defRPr sz="2475" baseline="0">
                <a:solidFill>
                  <a:schemeClr val="tx1">
                    <a:lumMod val="85000"/>
                  </a:schemeClr>
                </a:solidFill>
                <a:latin typeface="Avenir Light"/>
              </a:defRPr>
            </a:lvl4pPr>
            <a:lvl5pPr marL="3287941" indent="0">
              <a:lnSpc>
                <a:spcPts val="3591"/>
              </a:lnSpc>
              <a:spcBef>
                <a:spcPts val="0"/>
              </a:spcBef>
              <a:buFontTx/>
              <a:buNone/>
              <a:defRPr sz="2475" baseline="0">
                <a:solidFill>
                  <a:schemeClr val="tx1">
                    <a:lumMod val="85000"/>
                  </a:schemeClr>
                </a:solidFill>
                <a:latin typeface="Avenir Light"/>
              </a:defRPr>
            </a:lvl5pPr>
          </a:lstStyle>
          <a:p>
            <a:pPr lvl="0"/>
            <a:r>
              <a:rPr lang="en-GB" dirty="0"/>
              <a:t>Click to edit text</a:t>
            </a:r>
          </a:p>
        </p:txBody>
      </p:sp>
      <p:cxnSp>
        <p:nvCxnSpPr>
          <p:cNvPr id="25" name="Straight Connector 24"/>
          <p:cNvCxnSpPr/>
          <p:nvPr userDrawn="1"/>
        </p:nvCxnSpPr>
        <p:spPr>
          <a:xfrm>
            <a:off x="1051993" y="12699405"/>
            <a:ext cx="16164771" cy="0"/>
          </a:xfrm>
          <a:prstGeom prst="line">
            <a:avLst/>
          </a:prstGeom>
          <a:ln w="3175" cmpd="sng">
            <a:solidFill>
              <a:schemeClr val="tx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6" name="Footer Placeholder 4"/>
          <p:cNvSpPr>
            <a:spLocks noGrp="1"/>
          </p:cNvSpPr>
          <p:nvPr>
            <p:ph type="ftr" sz="quarter" idx="3"/>
          </p:nvPr>
        </p:nvSpPr>
        <p:spPr>
          <a:xfrm>
            <a:off x="954090" y="12837249"/>
            <a:ext cx="7072232" cy="432391"/>
          </a:xfrm>
          <a:prstGeom prst="rect">
            <a:avLst/>
          </a:prstGeom>
          <a:ln>
            <a:noFill/>
          </a:ln>
        </p:spPr>
        <p:txBody>
          <a:bodyPr vert="horz" lIns="153080" tIns="76540" rIns="153080" bIns="76540" rtlCol="0" anchor="ctr"/>
          <a:lstStyle>
            <a:lvl1pPr algn="l">
              <a:defRPr sz="1500">
                <a:solidFill>
                  <a:srgbClr val="2D2E33"/>
                </a:solidFill>
                <a:latin typeface="+mj-lt"/>
              </a:defRPr>
            </a:lvl1pPr>
          </a:lstStyle>
          <a:p>
            <a:r>
              <a:rPr lang="en-GB" dirty="0"/>
              <a:t>Presentation title (Edit in Insert &gt; Header and footer...)</a:t>
            </a:r>
          </a:p>
        </p:txBody>
      </p:sp>
      <p:sp>
        <p:nvSpPr>
          <p:cNvPr id="27" name="Slide Number Placeholder 5"/>
          <p:cNvSpPr>
            <a:spLocks noGrp="1"/>
          </p:cNvSpPr>
          <p:nvPr>
            <p:ph type="sldNum" sz="quarter" idx="4"/>
          </p:nvPr>
        </p:nvSpPr>
        <p:spPr>
          <a:xfrm>
            <a:off x="14332238" y="12837247"/>
            <a:ext cx="3000741" cy="513290"/>
          </a:xfrm>
          <a:prstGeom prst="rect">
            <a:avLst/>
          </a:prstGeom>
        </p:spPr>
        <p:txBody>
          <a:bodyPr vert="horz" lIns="153080" tIns="76540" rIns="153080" bIns="76540" rtlCol="0" anchor="ctr"/>
          <a:lstStyle>
            <a:lvl1pPr algn="r">
              <a:defRPr sz="1500">
                <a:solidFill>
                  <a:srgbClr val="2D2E33"/>
                </a:solidFill>
                <a:latin typeface="+mj-lt"/>
              </a:defRPr>
            </a:lvl1pPr>
          </a:lstStyle>
          <a:p>
            <a:fld id="{390DC8F2-1EBD-9C41-A742-103025B2E038}" type="slidenum">
              <a:rPr lang="en-GB" smtClean="0"/>
              <a:pPr/>
              <a:t>‹#›</a:t>
            </a:fld>
            <a:endParaRPr lang="en-GB" dirty="0"/>
          </a:p>
        </p:txBody>
      </p:sp>
      <p:sp>
        <p:nvSpPr>
          <p:cNvPr id="16" name="Oval 15"/>
          <p:cNvSpPr/>
          <p:nvPr userDrawn="1"/>
        </p:nvSpPr>
        <p:spPr>
          <a:xfrm>
            <a:off x="1714252" y="2870063"/>
            <a:ext cx="2076870" cy="2755059"/>
          </a:xfrm>
          <a:prstGeom prst="ellipse">
            <a:avLst/>
          </a:prstGeom>
          <a:solidFill>
            <a:srgbClr val="CE0058"/>
          </a:solidFill>
          <a:ln>
            <a:solidFill>
              <a:srgbClr val="CE0058"/>
            </a:solidFill>
          </a:ln>
          <a:effectLst/>
        </p:spPr>
        <p:style>
          <a:lnRef idx="1">
            <a:schemeClr val="accent1"/>
          </a:lnRef>
          <a:fillRef idx="3">
            <a:schemeClr val="accent1"/>
          </a:fillRef>
          <a:effectRef idx="2">
            <a:schemeClr val="accent1"/>
          </a:effectRef>
          <a:fontRef idx="minor">
            <a:schemeClr val="lt1"/>
          </a:fontRef>
        </p:style>
        <p:txBody>
          <a:bodyPr lIns="114795" tIns="57398" rIns="114795" bIns="57398" rtlCol="0" anchor="b" anchorCtr="0"/>
          <a:lstStyle/>
          <a:p>
            <a:pPr marL="0" algn="ctr">
              <a:lnSpc>
                <a:spcPct val="100000"/>
              </a:lnSpc>
              <a:spcBef>
                <a:spcPts val="0"/>
              </a:spcBef>
              <a:spcAft>
                <a:spcPts val="0"/>
              </a:spcAft>
            </a:pPr>
            <a:r>
              <a:rPr lang="en-GB" sz="10499" b="1" dirty="0">
                <a:solidFill>
                  <a:srgbClr val="FFFFFF"/>
                </a:solidFill>
                <a:latin typeface="+mj-lt"/>
              </a:rPr>
              <a:t>1</a:t>
            </a:r>
          </a:p>
        </p:txBody>
      </p:sp>
      <p:sp>
        <p:nvSpPr>
          <p:cNvPr id="17" name="Oval 16"/>
          <p:cNvSpPr/>
          <p:nvPr userDrawn="1"/>
        </p:nvSpPr>
        <p:spPr>
          <a:xfrm>
            <a:off x="9925731" y="2884130"/>
            <a:ext cx="2070708" cy="2755059"/>
          </a:xfrm>
          <a:prstGeom prst="ellipse">
            <a:avLst/>
          </a:prstGeom>
          <a:solidFill>
            <a:srgbClr val="CE0058"/>
          </a:solidFill>
          <a:ln>
            <a:solidFill>
              <a:srgbClr val="CE0058"/>
            </a:solidFill>
          </a:ln>
          <a:effectLst/>
        </p:spPr>
        <p:style>
          <a:lnRef idx="1">
            <a:schemeClr val="accent1"/>
          </a:lnRef>
          <a:fillRef idx="3">
            <a:schemeClr val="accent1"/>
          </a:fillRef>
          <a:effectRef idx="2">
            <a:schemeClr val="accent1"/>
          </a:effectRef>
          <a:fontRef idx="minor">
            <a:schemeClr val="lt1"/>
          </a:fontRef>
        </p:style>
        <p:txBody>
          <a:bodyPr lIns="114795" tIns="57398" rIns="114795" bIns="57398" rtlCol="0" anchor="b" anchorCtr="0"/>
          <a:lstStyle/>
          <a:p>
            <a:pPr algn="ctr">
              <a:spcAft>
                <a:spcPts val="0"/>
              </a:spcAft>
            </a:pPr>
            <a:r>
              <a:rPr lang="en-GB" sz="10499" b="1" dirty="0">
                <a:solidFill>
                  <a:srgbClr val="FFFFFF"/>
                </a:solidFill>
                <a:latin typeface="+mj-lt"/>
              </a:rPr>
              <a:t>2</a:t>
            </a:r>
          </a:p>
        </p:txBody>
      </p:sp>
      <p:sp>
        <p:nvSpPr>
          <p:cNvPr id="18" name="Oval 17"/>
          <p:cNvSpPr/>
          <p:nvPr userDrawn="1"/>
        </p:nvSpPr>
        <p:spPr>
          <a:xfrm>
            <a:off x="1714253" y="7297362"/>
            <a:ext cx="2064543" cy="2755059"/>
          </a:xfrm>
          <a:prstGeom prst="ellipse">
            <a:avLst/>
          </a:prstGeom>
          <a:solidFill>
            <a:srgbClr val="CE0058"/>
          </a:solidFill>
          <a:ln>
            <a:solidFill>
              <a:srgbClr val="CE0058"/>
            </a:solidFill>
          </a:ln>
          <a:effectLst/>
        </p:spPr>
        <p:style>
          <a:lnRef idx="1">
            <a:schemeClr val="accent1"/>
          </a:lnRef>
          <a:fillRef idx="3">
            <a:schemeClr val="accent1"/>
          </a:fillRef>
          <a:effectRef idx="2">
            <a:schemeClr val="accent1"/>
          </a:effectRef>
          <a:fontRef idx="minor">
            <a:schemeClr val="lt1"/>
          </a:fontRef>
        </p:style>
        <p:txBody>
          <a:bodyPr lIns="114795" tIns="57398" rIns="114795" bIns="57398" rtlCol="0" anchor="b" anchorCtr="0"/>
          <a:lstStyle/>
          <a:p>
            <a:pPr algn="ctr">
              <a:spcAft>
                <a:spcPts val="0"/>
              </a:spcAft>
            </a:pPr>
            <a:r>
              <a:rPr lang="en-GB" sz="10499" b="1" dirty="0">
                <a:solidFill>
                  <a:srgbClr val="FFFFFF"/>
                </a:solidFill>
                <a:latin typeface="+mj-lt"/>
              </a:rPr>
              <a:t>3</a:t>
            </a:r>
          </a:p>
        </p:txBody>
      </p:sp>
      <p:sp>
        <p:nvSpPr>
          <p:cNvPr id="19" name="Oval 18"/>
          <p:cNvSpPr/>
          <p:nvPr userDrawn="1"/>
        </p:nvSpPr>
        <p:spPr>
          <a:xfrm>
            <a:off x="9934198" y="7298086"/>
            <a:ext cx="2070708" cy="2755059"/>
          </a:xfrm>
          <a:prstGeom prst="ellipse">
            <a:avLst/>
          </a:prstGeom>
          <a:solidFill>
            <a:srgbClr val="CE0058"/>
          </a:solidFill>
          <a:ln>
            <a:solidFill>
              <a:srgbClr val="CE0058"/>
            </a:solidFill>
          </a:ln>
          <a:effectLst/>
        </p:spPr>
        <p:style>
          <a:lnRef idx="1">
            <a:schemeClr val="accent1"/>
          </a:lnRef>
          <a:fillRef idx="3">
            <a:schemeClr val="accent1"/>
          </a:fillRef>
          <a:effectRef idx="2">
            <a:schemeClr val="accent1"/>
          </a:effectRef>
          <a:fontRef idx="minor">
            <a:schemeClr val="lt1"/>
          </a:fontRef>
        </p:style>
        <p:txBody>
          <a:bodyPr lIns="114795" tIns="57398" rIns="114795" bIns="57398" rtlCol="0" anchor="b" anchorCtr="0"/>
          <a:lstStyle/>
          <a:p>
            <a:pPr algn="ctr">
              <a:spcAft>
                <a:spcPts val="0"/>
              </a:spcAft>
            </a:pPr>
            <a:r>
              <a:rPr lang="en-GB" sz="10499" b="1" dirty="0">
                <a:solidFill>
                  <a:srgbClr val="FFFFFF"/>
                </a:solidFill>
                <a:latin typeface="+mj-lt"/>
              </a:rPr>
              <a:t>4</a:t>
            </a:r>
          </a:p>
        </p:txBody>
      </p:sp>
    </p:spTree>
    <p:extLst>
      <p:ext uri="{BB962C8B-B14F-4D97-AF65-F5344CB8AC3E}">
        <p14:creationId xmlns:p14="http://schemas.microsoft.com/office/powerpoint/2010/main" val="3416184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6_Numbers 1 col">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884695" y="688001"/>
            <a:ext cx="12032510" cy="1867899"/>
          </a:xfrm>
          <a:prstGeom prst="rect">
            <a:avLst/>
          </a:prstGeom>
        </p:spPr>
        <p:txBody>
          <a:bodyPr>
            <a:normAutofit/>
          </a:bodyPr>
          <a:lstStyle>
            <a:lvl1pPr algn="l">
              <a:defRPr sz="7999" b="1" i="0">
                <a:solidFill>
                  <a:schemeClr val="tx2"/>
                </a:solidFill>
                <a:latin typeface="Arial"/>
                <a:cs typeface="Arial"/>
              </a:defRPr>
            </a:lvl1pPr>
          </a:lstStyle>
          <a:p>
            <a:r>
              <a:rPr lang="en-GB" dirty="0"/>
              <a:t>Click to edit title</a:t>
            </a:r>
            <a:endParaRPr lang="en-US" dirty="0"/>
          </a:p>
        </p:txBody>
      </p:sp>
      <p:sp>
        <p:nvSpPr>
          <p:cNvPr id="7" name="Text Placeholder 3"/>
          <p:cNvSpPr>
            <a:spLocks noGrp="1"/>
          </p:cNvSpPr>
          <p:nvPr>
            <p:ph type="body" sz="quarter" idx="14"/>
          </p:nvPr>
        </p:nvSpPr>
        <p:spPr>
          <a:xfrm>
            <a:off x="884695" y="2812054"/>
            <a:ext cx="16160086" cy="10159835"/>
          </a:xfrm>
          <a:prstGeom prst="rect">
            <a:avLst/>
          </a:prstGeom>
        </p:spPr>
        <p:txBody>
          <a:bodyPr vert="horz"/>
          <a:lstStyle>
            <a:lvl1pPr marL="685717" indent="-685717">
              <a:lnSpc>
                <a:spcPct val="100000"/>
              </a:lnSpc>
              <a:spcBef>
                <a:spcPts val="0"/>
              </a:spcBef>
              <a:spcAft>
                <a:spcPts val="1600"/>
              </a:spcAft>
              <a:buClr>
                <a:schemeClr val="accent6"/>
              </a:buClr>
              <a:buSzPct val="100000"/>
              <a:buFont typeface="Arial" charset="0"/>
              <a:buChar char="•"/>
              <a:defRPr sz="3999"/>
            </a:lvl1pPr>
            <a:lvl2pPr marL="1125738" indent="-571431">
              <a:lnSpc>
                <a:spcPct val="100000"/>
              </a:lnSpc>
              <a:spcBef>
                <a:spcPts val="0"/>
              </a:spcBef>
              <a:spcAft>
                <a:spcPts val="1600"/>
              </a:spcAft>
              <a:buClr>
                <a:schemeClr val="accent6"/>
              </a:buClr>
              <a:buSzPct val="100000"/>
              <a:buFont typeface="Arial" charset="0"/>
              <a:buChar char="•"/>
              <a:defRPr sz="3600" baseline="0"/>
            </a:lvl2pPr>
            <a:lvl3pPr marL="1680043" indent="-571431">
              <a:lnSpc>
                <a:spcPct val="100000"/>
              </a:lnSpc>
              <a:spcBef>
                <a:spcPts val="0"/>
              </a:spcBef>
              <a:spcAft>
                <a:spcPts val="1600"/>
              </a:spcAft>
              <a:buClr>
                <a:schemeClr val="accent6"/>
              </a:buClr>
              <a:buSzPct val="100000"/>
              <a:buFont typeface="Arial" charset="0"/>
              <a:buChar char="•"/>
              <a:defRPr sz="3600" baseline="0"/>
            </a:lvl3pPr>
            <a:lvl4pPr marL="2162361" indent="-571431">
              <a:lnSpc>
                <a:spcPct val="100000"/>
              </a:lnSpc>
              <a:spcBef>
                <a:spcPts val="0"/>
              </a:spcBef>
              <a:spcAft>
                <a:spcPts val="1600"/>
              </a:spcAft>
              <a:buClr>
                <a:schemeClr val="accent6"/>
              </a:buClr>
              <a:buSzPct val="100000"/>
              <a:buFont typeface="Arial" charset="0"/>
              <a:buChar char="•"/>
              <a:defRPr/>
            </a:lvl4pPr>
            <a:lvl5pPr marL="2716666" indent="-571431">
              <a:lnSpc>
                <a:spcPct val="100000"/>
              </a:lnSpc>
              <a:spcBef>
                <a:spcPts val="0"/>
              </a:spcBef>
              <a:spcAft>
                <a:spcPts val="1600"/>
              </a:spcAft>
              <a:buClr>
                <a:schemeClr val="accent6"/>
              </a:buClr>
              <a:buSzPct val="100000"/>
              <a:buFont typeface="Arial" charset="0"/>
              <a:buChar char="•"/>
              <a:defRPr sz="3200" baseline="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grpSp>
        <p:nvGrpSpPr>
          <p:cNvPr id="9" name="Group 8"/>
          <p:cNvGrpSpPr/>
          <p:nvPr userDrawn="1"/>
        </p:nvGrpSpPr>
        <p:grpSpPr>
          <a:xfrm>
            <a:off x="14293546" y="7"/>
            <a:ext cx="3328246" cy="1211810"/>
            <a:chOff x="7081459" y="2"/>
            <a:chExt cx="1664123" cy="454429"/>
          </a:xfrm>
        </p:grpSpPr>
        <p:sp>
          <p:nvSpPr>
            <p:cNvPr id="10" name="Rectangle 9"/>
            <p:cNvSpPr/>
            <p:nvPr userDrawn="1"/>
          </p:nvSpPr>
          <p:spPr>
            <a:xfrm>
              <a:off x="7161074" y="2"/>
              <a:ext cx="1328477" cy="150874"/>
            </a:xfrm>
            <a:prstGeom prst="rect">
              <a:avLst/>
            </a:prstGeom>
            <a:solidFill>
              <a:srgbClr val="00B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78" fontAlgn="auto">
                <a:spcBef>
                  <a:spcPts val="0"/>
                </a:spcBef>
                <a:spcAft>
                  <a:spcPts val="0"/>
                </a:spcAft>
              </a:pPr>
              <a:endParaRPr lang="en-US">
                <a:solidFill>
                  <a:srgbClr val="FFFFFF"/>
                </a:solidFill>
              </a:endParaRPr>
            </a:p>
          </p:txBody>
        </p:sp>
        <p:sp>
          <p:nvSpPr>
            <p:cNvPr id="11" name="TextBox 10"/>
            <p:cNvSpPr txBox="1"/>
            <p:nvPr userDrawn="1"/>
          </p:nvSpPr>
          <p:spPr>
            <a:xfrm>
              <a:off x="7081459" y="235140"/>
              <a:ext cx="1664123" cy="219291"/>
            </a:xfrm>
            <a:prstGeom prst="rect">
              <a:avLst/>
            </a:prstGeom>
            <a:noFill/>
          </p:spPr>
          <p:txBody>
            <a:bodyPr wrap="square" rtlCol="0">
              <a:spAutoFit/>
            </a:bodyPr>
            <a:lstStyle/>
            <a:p>
              <a:pPr defTabSz="914078" fontAlgn="auto">
                <a:spcBef>
                  <a:spcPts val="0"/>
                </a:spcBef>
                <a:spcAft>
                  <a:spcPts val="0"/>
                </a:spcAft>
                <a:defRPr/>
              </a:pPr>
              <a:r>
                <a:rPr lang="en-US" sz="1600" dirty="0">
                  <a:solidFill>
                    <a:srgbClr val="000000"/>
                  </a:solidFill>
                  <a:latin typeface="Arial"/>
                  <a:cs typeface="+mn-cs"/>
                </a:rPr>
                <a:t>Creating the space to reflect, learn and create</a:t>
              </a:r>
            </a:p>
          </p:txBody>
        </p:sp>
      </p:grpSp>
      <p:sp>
        <p:nvSpPr>
          <p:cNvPr id="12" name="Slide Number Placeholder 3"/>
          <p:cNvSpPr>
            <a:spLocks noGrp="1"/>
          </p:cNvSpPr>
          <p:nvPr>
            <p:ph type="sldNum" sz="quarter" idx="4"/>
          </p:nvPr>
        </p:nvSpPr>
        <p:spPr>
          <a:xfrm>
            <a:off x="16818432" y="883193"/>
            <a:ext cx="1600200" cy="1003301"/>
          </a:xfrm>
          <a:prstGeom prst="rect">
            <a:avLst/>
          </a:prstGeom>
        </p:spPr>
        <p:txBody>
          <a:bodyPr vert="horz" lIns="91424" tIns="45712" rIns="91424" bIns="45712" rtlCol="0" anchor="ctr"/>
          <a:lstStyle>
            <a:lvl1pPr algn="ctr">
              <a:defRPr sz="3200">
                <a:solidFill>
                  <a:schemeClr val="tx1"/>
                </a:solidFill>
              </a:defRPr>
            </a:lvl1pPr>
          </a:lstStyle>
          <a:p>
            <a:fld id="{D2941396-4047-4640-B2FA-650670848297}"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777429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5_Agenda-Content">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884695" y="688001"/>
            <a:ext cx="12032510" cy="1867899"/>
          </a:xfrm>
          <a:prstGeom prst="rect">
            <a:avLst/>
          </a:prstGeom>
        </p:spPr>
        <p:txBody>
          <a:bodyPr>
            <a:normAutofit/>
          </a:bodyPr>
          <a:lstStyle>
            <a:lvl1pPr algn="l">
              <a:defRPr sz="7999" b="1" i="0">
                <a:solidFill>
                  <a:schemeClr val="tx2"/>
                </a:solidFill>
                <a:latin typeface="Arial"/>
                <a:cs typeface="Arial"/>
              </a:defRPr>
            </a:lvl1pPr>
          </a:lstStyle>
          <a:p>
            <a:r>
              <a:rPr lang="en-GB" dirty="0"/>
              <a:t>Title</a:t>
            </a:r>
            <a:endParaRPr lang="en-US" dirty="0"/>
          </a:p>
        </p:txBody>
      </p:sp>
      <p:sp>
        <p:nvSpPr>
          <p:cNvPr id="19" name="Text Placeholder 3"/>
          <p:cNvSpPr>
            <a:spLocks noGrp="1"/>
          </p:cNvSpPr>
          <p:nvPr>
            <p:ph type="body" sz="quarter" idx="14" hasCustomPrompt="1"/>
          </p:nvPr>
        </p:nvSpPr>
        <p:spPr>
          <a:xfrm>
            <a:off x="884696" y="2812054"/>
            <a:ext cx="8553220" cy="10159835"/>
          </a:xfrm>
          <a:prstGeom prst="rect">
            <a:avLst/>
          </a:prstGeom>
        </p:spPr>
        <p:txBody>
          <a:bodyPr vert="horz"/>
          <a:lstStyle>
            <a:lvl1pPr marL="554305" indent="-554305">
              <a:lnSpc>
                <a:spcPct val="100000"/>
              </a:lnSpc>
              <a:spcBef>
                <a:spcPts val="0"/>
              </a:spcBef>
              <a:spcAft>
                <a:spcPts val="1600"/>
              </a:spcAft>
              <a:buClr>
                <a:schemeClr val="accent6"/>
              </a:buClr>
              <a:buSzPct val="100000"/>
              <a:buFont typeface="+mj-lt"/>
              <a:buAutoNum type="arabicPeriod"/>
              <a:defRPr sz="3999"/>
            </a:lvl1pPr>
            <a:lvl2pPr marL="1022226" indent="-467920">
              <a:lnSpc>
                <a:spcPct val="100000"/>
              </a:lnSpc>
              <a:spcBef>
                <a:spcPts val="0"/>
              </a:spcBef>
              <a:spcAft>
                <a:spcPts val="1600"/>
              </a:spcAft>
              <a:buClr>
                <a:srgbClr val="E90094"/>
              </a:buClr>
              <a:buSzPct val="100000"/>
              <a:buFont typeface="+mj-lt"/>
              <a:buAutoNum type="arabicPeriod"/>
              <a:defRPr sz="3600" baseline="0"/>
            </a:lvl2pPr>
            <a:lvl3pPr marL="1504544" indent="-395932">
              <a:lnSpc>
                <a:spcPct val="100000"/>
              </a:lnSpc>
              <a:spcBef>
                <a:spcPts val="0"/>
              </a:spcBef>
              <a:spcAft>
                <a:spcPts val="1600"/>
              </a:spcAft>
              <a:buClr>
                <a:srgbClr val="E90094"/>
              </a:buClr>
              <a:buSzPct val="100000"/>
              <a:buFont typeface="+mj-lt"/>
              <a:buAutoNum type="arabicPeriod"/>
              <a:defRPr sz="3600" baseline="0"/>
            </a:lvl3pPr>
            <a:lvl4pPr marL="2058849" indent="-467920">
              <a:lnSpc>
                <a:spcPct val="100000"/>
              </a:lnSpc>
              <a:spcBef>
                <a:spcPts val="0"/>
              </a:spcBef>
              <a:spcAft>
                <a:spcPts val="1600"/>
              </a:spcAft>
              <a:buClr>
                <a:srgbClr val="E90094"/>
              </a:buClr>
              <a:buSzPct val="100000"/>
              <a:buFont typeface="+mj-lt"/>
              <a:buAutoNum type="arabicPeriod"/>
              <a:defRPr/>
            </a:lvl4pPr>
            <a:lvl5pPr marL="2541167" indent="-395932">
              <a:lnSpc>
                <a:spcPct val="100000"/>
              </a:lnSpc>
              <a:spcBef>
                <a:spcPts val="0"/>
              </a:spcBef>
              <a:spcAft>
                <a:spcPts val="1600"/>
              </a:spcAft>
              <a:buClr>
                <a:srgbClr val="E90094"/>
              </a:buClr>
              <a:buSzPct val="100000"/>
              <a:buFont typeface="+mj-lt"/>
              <a:buAutoNum type="arabicPeriod"/>
              <a:defRPr sz="3200" baseline="0"/>
            </a:lvl5pPr>
          </a:lstStyle>
          <a:p>
            <a:pPr lvl="0"/>
            <a:r>
              <a:rPr lang="en-GB" dirty="0"/>
              <a:t>Section title here</a:t>
            </a:r>
          </a:p>
          <a:p>
            <a:pPr lvl="0"/>
            <a:r>
              <a:rPr lang="en-GB" dirty="0"/>
              <a:t>Section title here</a:t>
            </a:r>
          </a:p>
          <a:p>
            <a:pPr lvl="0"/>
            <a:r>
              <a:rPr lang="en-GB" dirty="0"/>
              <a:t>Section title here</a:t>
            </a:r>
          </a:p>
          <a:p>
            <a:pPr lvl="0"/>
            <a:r>
              <a:rPr lang="en-GB" dirty="0"/>
              <a:t>Section title here</a:t>
            </a:r>
          </a:p>
          <a:p>
            <a:pPr lvl="0"/>
            <a:r>
              <a:rPr lang="en-GB" dirty="0"/>
              <a:t>Section title here</a:t>
            </a:r>
          </a:p>
          <a:p>
            <a:pPr lvl="0"/>
            <a:r>
              <a:rPr lang="en-GB" dirty="0"/>
              <a:t>Section title here</a:t>
            </a:r>
          </a:p>
          <a:p>
            <a:pPr lvl="0"/>
            <a:r>
              <a:rPr lang="en-GB" dirty="0"/>
              <a:t>Section title here</a:t>
            </a:r>
            <a:endParaRPr lang="en-US" dirty="0"/>
          </a:p>
        </p:txBody>
      </p:sp>
      <p:grpSp>
        <p:nvGrpSpPr>
          <p:cNvPr id="14" name="Group 13"/>
          <p:cNvGrpSpPr/>
          <p:nvPr userDrawn="1"/>
        </p:nvGrpSpPr>
        <p:grpSpPr>
          <a:xfrm>
            <a:off x="14293546" y="7"/>
            <a:ext cx="3328246" cy="1211810"/>
            <a:chOff x="7081459" y="2"/>
            <a:chExt cx="1664123" cy="454429"/>
          </a:xfrm>
        </p:grpSpPr>
        <p:sp>
          <p:nvSpPr>
            <p:cNvPr id="15" name="Rectangle 14"/>
            <p:cNvSpPr/>
            <p:nvPr userDrawn="1"/>
          </p:nvSpPr>
          <p:spPr>
            <a:xfrm>
              <a:off x="7161074" y="2"/>
              <a:ext cx="1328477" cy="150874"/>
            </a:xfrm>
            <a:prstGeom prst="rect">
              <a:avLst/>
            </a:prstGeom>
            <a:solidFill>
              <a:srgbClr val="00B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78" fontAlgn="auto">
                <a:spcBef>
                  <a:spcPts val="0"/>
                </a:spcBef>
                <a:spcAft>
                  <a:spcPts val="0"/>
                </a:spcAft>
              </a:pPr>
              <a:endParaRPr lang="en-US">
                <a:solidFill>
                  <a:srgbClr val="FFFFFF"/>
                </a:solidFill>
              </a:endParaRPr>
            </a:p>
          </p:txBody>
        </p:sp>
        <p:sp>
          <p:nvSpPr>
            <p:cNvPr id="16" name="TextBox 15"/>
            <p:cNvSpPr txBox="1"/>
            <p:nvPr userDrawn="1"/>
          </p:nvSpPr>
          <p:spPr>
            <a:xfrm>
              <a:off x="7081459" y="235140"/>
              <a:ext cx="1664123" cy="219291"/>
            </a:xfrm>
            <a:prstGeom prst="rect">
              <a:avLst/>
            </a:prstGeom>
            <a:noFill/>
          </p:spPr>
          <p:txBody>
            <a:bodyPr wrap="square" rtlCol="0">
              <a:spAutoFit/>
            </a:bodyPr>
            <a:lstStyle/>
            <a:p>
              <a:pPr defTabSz="914078" fontAlgn="auto">
                <a:spcBef>
                  <a:spcPts val="0"/>
                </a:spcBef>
                <a:spcAft>
                  <a:spcPts val="0"/>
                </a:spcAft>
                <a:defRPr/>
              </a:pPr>
              <a:r>
                <a:rPr lang="en-US" sz="1600" dirty="0">
                  <a:solidFill>
                    <a:srgbClr val="000000"/>
                  </a:solidFill>
                  <a:latin typeface="Arial"/>
                  <a:cs typeface="+mn-cs"/>
                </a:rPr>
                <a:t>Creating the space to reflect, learn and create</a:t>
              </a:r>
            </a:p>
          </p:txBody>
        </p:sp>
      </p:grpSp>
      <p:sp>
        <p:nvSpPr>
          <p:cNvPr id="20" name="Slide Number Placeholder 3"/>
          <p:cNvSpPr>
            <a:spLocks noGrp="1"/>
          </p:cNvSpPr>
          <p:nvPr>
            <p:ph type="sldNum" sz="quarter" idx="4"/>
          </p:nvPr>
        </p:nvSpPr>
        <p:spPr>
          <a:xfrm>
            <a:off x="16818432" y="883193"/>
            <a:ext cx="1600200" cy="1003301"/>
          </a:xfrm>
          <a:prstGeom prst="rect">
            <a:avLst/>
          </a:prstGeom>
        </p:spPr>
        <p:txBody>
          <a:bodyPr vert="horz" lIns="91424" tIns="45712" rIns="91424" bIns="45712" rtlCol="0" anchor="ctr"/>
          <a:lstStyle>
            <a:lvl1pPr algn="ctr">
              <a:defRPr sz="3200">
                <a:solidFill>
                  <a:schemeClr val="tx1"/>
                </a:solidFill>
              </a:defRPr>
            </a:lvl1pPr>
          </a:lstStyle>
          <a:p>
            <a:fld id="{D2941396-4047-4640-B2FA-650670848297}"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155424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2_Numbers 1 col">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B920CBE-6F55-8E4E-B3CF-1F73F21B5514}"/>
              </a:ext>
            </a:extLst>
          </p:cNvPr>
          <p:cNvPicPr>
            <a:picLocks noChangeAspect="1"/>
          </p:cNvPicPr>
          <p:nvPr userDrawn="1"/>
        </p:nvPicPr>
        <p:blipFill rotWithShape="1">
          <a:blip r:embed="rId2">
            <a:alphaModFix amt="48000"/>
          </a:blip>
          <a:srcRect l="30126" b="24134"/>
          <a:stretch/>
        </p:blipFill>
        <p:spPr>
          <a:xfrm flipH="1">
            <a:off x="13121356" y="4488070"/>
            <a:ext cx="5166644" cy="9227931"/>
          </a:xfrm>
          <a:prstGeom prst="rect">
            <a:avLst/>
          </a:prstGeom>
        </p:spPr>
      </p:pic>
      <p:sp>
        <p:nvSpPr>
          <p:cNvPr id="4" name="Title 1"/>
          <p:cNvSpPr>
            <a:spLocks noGrp="1"/>
          </p:cNvSpPr>
          <p:nvPr>
            <p:ph type="title" hasCustomPrompt="1"/>
          </p:nvPr>
        </p:nvSpPr>
        <p:spPr>
          <a:xfrm>
            <a:off x="884695" y="688001"/>
            <a:ext cx="12032510" cy="1867899"/>
          </a:xfrm>
          <a:prstGeom prst="rect">
            <a:avLst/>
          </a:prstGeom>
        </p:spPr>
        <p:txBody>
          <a:bodyPr>
            <a:normAutofit/>
          </a:bodyPr>
          <a:lstStyle>
            <a:lvl1pPr algn="l">
              <a:defRPr sz="7999" b="1" i="0">
                <a:solidFill>
                  <a:schemeClr val="tx2"/>
                </a:solidFill>
                <a:latin typeface="Arial"/>
                <a:cs typeface="Arial"/>
              </a:defRPr>
            </a:lvl1pPr>
          </a:lstStyle>
          <a:p>
            <a:r>
              <a:rPr lang="en-GB" dirty="0"/>
              <a:t>Click to edit title</a:t>
            </a:r>
            <a:endParaRPr lang="en-US" dirty="0"/>
          </a:p>
        </p:txBody>
      </p:sp>
      <p:sp>
        <p:nvSpPr>
          <p:cNvPr id="7" name="Text Placeholder 3"/>
          <p:cNvSpPr>
            <a:spLocks noGrp="1"/>
          </p:cNvSpPr>
          <p:nvPr>
            <p:ph type="body" sz="quarter" idx="14"/>
          </p:nvPr>
        </p:nvSpPr>
        <p:spPr>
          <a:xfrm>
            <a:off x="884695" y="2812054"/>
            <a:ext cx="16160086" cy="10159835"/>
          </a:xfrm>
          <a:prstGeom prst="rect">
            <a:avLst/>
          </a:prstGeom>
        </p:spPr>
        <p:txBody>
          <a:bodyPr vert="horz"/>
          <a:lstStyle>
            <a:lvl1pPr marL="685717" indent="-685717">
              <a:lnSpc>
                <a:spcPct val="100000"/>
              </a:lnSpc>
              <a:spcBef>
                <a:spcPts val="0"/>
              </a:spcBef>
              <a:spcAft>
                <a:spcPts val="1600"/>
              </a:spcAft>
              <a:buClr>
                <a:schemeClr val="accent6"/>
              </a:buClr>
              <a:buSzPct val="100000"/>
              <a:buFont typeface="Arial" charset="0"/>
              <a:buChar char="•"/>
              <a:defRPr sz="3999"/>
            </a:lvl1pPr>
            <a:lvl2pPr marL="1125738" indent="-571431">
              <a:lnSpc>
                <a:spcPct val="100000"/>
              </a:lnSpc>
              <a:spcBef>
                <a:spcPts val="0"/>
              </a:spcBef>
              <a:spcAft>
                <a:spcPts val="1600"/>
              </a:spcAft>
              <a:buClr>
                <a:schemeClr val="accent6"/>
              </a:buClr>
              <a:buSzPct val="100000"/>
              <a:buFont typeface="Arial" charset="0"/>
              <a:buChar char="•"/>
              <a:defRPr sz="3600" baseline="0"/>
            </a:lvl2pPr>
            <a:lvl3pPr marL="1680043" indent="-571431">
              <a:lnSpc>
                <a:spcPct val="100000"/>
              </a:lnSpc>
              <a:spcBef>
                <a:spcPts val="0"/>
              </a:spcBef>
              <a:spcAft>
                <a:spcPts val="1600"/>
              </a:spcAft>
              <a:buClr>
                <a:schemeClr val="accent6"/>
              </a:buClr>
              <a:buSzPct val="100000"/>
              <a:buFont typeface="Arial" charset="0"/>
              <a:buChar char="•"/>
              <a:defRPr sz="3600" baseline="0"/>
            </a:lvl3pPr>
            <a:lvl4pPr marL="2162361" indent="-571431">
              <a:lnSpc>
                <a:spcPct val="100000"/>
              </a:lnSpc>
              <a:spcBef>
                <a:spcPts val="0"/>
              </a:spcBef>
              <a:spcAft>
                <a:spcPts val="1600"/>
              </a:spcAft>
              <a:buClr>
                <a:schemeClr val="accent6"/>
              </a:buClr>
              <a:buSzPct val="100000"/>
              <a:buFont typeface="Arial" charset="0"/>
              <a:buChar char="•"/>
              <a:defRPr/>
            </a:lvl4pPr>
            <a:lvl5pPr marL="2716666" indent="-571431">
              <a:lnSpc>
                <a:spcPct val="100000"/>
              </a:lnSpc>
              <a:spcBef>
                <a:spcPts val="0"/>
              </a:spcBef>
              <a:spcAft>
                <a:spcPts val="1600"/>
              </a:spcAft>
              <a:buClr>
                <a:schemeClr val="accent6"/>
              </a:buClr>
              <a:buSzPct val="100000"/>
              <a:buFont typeface="Arial" charset="0"/>
              <a:buChar char="•"/>
              <a:defRPr sz="3200" baseline="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grpSp>
        <p:nvGrpSpPr>
          <p:cNvPr id="11" name="Group 10"/>
          <p:cNvGrpSpPr/>
          <p:nvPr userDrawn="1"/>
        </p:nvGrpSpPr>
        <p:grpSpPr>
          <a:xfrm>
            <a:off x="14293546" y="7"/>
            <a:ext cx="3328246" cy="1211810"/>
            <a:chOff x="7081459" y="2"/>
            <a:chExt cx="1664123" cy="454429"/>
          </a:xfrm>
        </p:grpSpPr>
        <p:sp>
          <p:nvSpPr>
            <p:cNvPr id="12" name="Rectangle 11"/>
            <p:cNvSpPr/>
            <p:nvPr userDrawn="1"/>
          </p:nvSpPr>
          <p:spPr>
            <a:xfrm>
              <a:off x="7161074" y="2"/>
              <a:ext cx="1328477" cy="150874"/>
            </a:xfrm>
            <a:prstGeom prst="rect">
              <a:avLst/>
            </a:prstGeom>
            <a:solidFill>
              <a:srgbClr val="00B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78" fontAlgn="auto">
                <a:spcBef>
                  <a:spcPts val="0"/>
                </a:spcBef>
                <a:spcAft>
                  <a:spcPts val="0"/>
                </a:spcAft>
              </a:pPr>
              <a:endParaRPr lang="en-US">
                <a:solidFill>
                  <a:srgbClr val="FFFFFF"/>
                </a:solidFill>
              </a:endParaRPr>
            </a:p>
          </p:txBody>
        </p:sp>
        <p:sp>
          <p:nvSpPr>
            <p:cNvPr id="13" name="TextBox 12"/>
            <p:cNvSpPr txBox="1"/>
            <p:nvPr userDrawn="1"/>
          </p:nvSpPr>
          <p:spPr>
            <a:xfrm>
              <a:off x="7081459" y="235140"/>
              <a:ext cx="1664123" cy="219291"/>
            </a:xfrm>
            <a:prstGeom prst="rect">
              <a:avLst/>
            </a:prstGeom>
            <a:noFill/>
          </p:spPr>
          <p:txBody>
            <a:bodyPr wrap="square" rtlCol="0">
              <a:spAutoFit/>
            </a:bodyPr>
            <a:lstStyle/>
            <a:p>
              <a:pPr defTabSz="914078" fontAlgn="auto">
                <a:spcBef>
                  <a:spcPts val="0"/>
                </a:spcBef>
                <a:spcAft>
                  <a:spcPts val="0"/>
                </a:spcAft>
                <a:defRPr/>
              </a:pPr>
              <a:r>
                <a:rPr lang="en-US" sz="1600" dirty="0">
                  <a:solidFill>
                    <a:srgbClr val="000000"/>
                  </a:solidFill>
                  <a:latin typeface="Arial"/>
                  <a:cs typeface="+mn-cs"/>
                </a:rPr>
                <a:t>Creating the space to reflect, learn and create</a:t>
              </a:r>
            </a:p>
          </p:txBody>
        </p:sp>
      </p:grpSp>
      <p:sp>
        <p:nvSpPr>
          <p:cNvPr id="14" name="Slide Number Placeholder 3"/>
          <p:cNvSpPr>
            <a:spLocks noGrp="1"/>
          </p:cNvSpPr>
          <p:nvPr>
            <p:ph type="sldNum" sz="quarter" idx="4"/>
          </p:nvPr>
        </p:nvSpPr>
        <p:spPr>
          <a:xfrm>
            <a:off x="16818432" y="883193"/>
            <a:ext cx="1600200" cy="1003301"/>
          </a:xfrm>
          <a:prstGeom prst="rect">
            <a:avLst/>
          </a:prstGeom>
        </p:spPr>
        <p:txBody>
          <a:bodyPr vert="horz" lIns="91424" tIns="45712" rIns="91424" bIns="45712" rtlCol="0" anchor="ctr"/>
          <a:lstStyle>
            <a:lvl1pPr algn="ctr">
              <a:defRPr sz="3200">
                <a:solidFill>
                  <a:schemeClr val="tx1"/>
                </a:solidFill>
              </a:defRPr>
            </a:lvl1pPr>
          </a:lstStyle>
          <a:p>
            <a:fld id="{D2941396-4047-4640-B2FA-650670848297}"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9394915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7_Numbers 1 col">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884695" y="688001"/>
            <a:ext cx="12032510" cy="1867899"/>
          </a:xfrm>
          <a:prstGeom prst="rect">
            <a:avLst/>
          </a:prstGeom>
        </p:spPr>
        <p:txBody>
          <a:bodyPr>
            <a:normAutofit/>
          </a:bodyPr>
          <a:lstStyle>
            <a:lvl1pPr algn="l">
              <a:defRPr sz="7999" b="1" i="0">
                <a:solidFill>
                  <a:schemeClr val="tx2"/>
                </a:solidFill>
                <a:latin typeface="Arial"/>
                <a:cs typeface="Arial"/>
              </a:defRPr>
            </a:lvl1pPr>
          </a:lstStyle>
          <a:p>
            <a:r>
              <a:rPr lang="en-GB" dirty="0"/>
              <a:t>Click to edit title</a:t>
            </a:r>
            <a:endParaRPr lang="en-US" dirty="0"/>
          </a:p>
        </p:txBody>
      </p:sp>
      <p:sp>
        <p:nvSpPr>
          <p:cNvPr id="7" name="Text Placeholder 3"/>
          <p:cNvSpPr>
            <a:spLocks noGrp="1"/>
          </p:cNvSpPr>
          <p:nvPr>
            <p:ph type="body" sz="quarter" idx="14"/>
          </p:nvPr>
        </p:nvSpPr>
        <p:spPr>
          <a:xfrm>
            <a:off x="884696" y="2812054"/>
            <a:ext cx="13998924" cy="10159835"/>
          </a:xfrm>
          <a:prstGeom prst="rect">
            <a:avLst/>
          </a:prstGeom>
        </p:spPr>
        <p:txBody>
          <a:bodyPr vert="horz"/>
          <a:lstStyle>
            <a:lvl1pPr marL="685717" indent="-685717">
              <a:lnSpc>
                <a:spcPct val="100000"/>
              </a:lnSpc>
              <a:spcBef>
                <a:spcPts val="0"/>
              </a:spcBef>
              <a:spcAft>
                <a:spcPts val="1600"/>
              </a:spcAft>
              <a:buClr>
                <a:schemeClr val="accent6"/>
              </a:buClr>
              <a:buSzPct val="100000"/>
              <a:buFont typeface="Arial" charset="0"/>
              <a:buChar char="•"/>
              <a:defRPr sz="3999"/>
            </a:lvl1pPr>
            <a:lvl2pPr marL="1125738" indent="-571431">
              <a:lnSpc>
                <a:spcPct val="100000"/>
              </a:lnSpc>
              <a:spcBef>
                <a:spcPts val="0"/>
              </a:spcBef>
              <a:spcAft>
                <a:spcPts val="1600"/>
              </a:spcAft>
              <a:buClr>
                <a:schemeClr val="accent6"/>
              </a:buClr>
              <a:buSzPct val="100000"/>
              <a:buFont typeface="Arial" charset="0"/>
              <a:buChar char="•"/>
              <a:defRPr sz="3600" baseline="0"/>
            </a:lvl2pPr>
            <a:lvl3pPr marL="1680043" indent="-571431">
              <a:lnSpc>
                <a:spcPct val="100000"/>
              </a:lnSpc>
              <a:spcBef>
                <a:spcPts val="0"/>
              </a:spcBef>
              <a:spcAft>
                <a:spcPts val="1600"/>
              </a:spcAft>
              <a:buClr>
                <a:schemeClr val="accent6"/>
              </a:buClr>
              <a:buSzPct val="100000"/>
              <a:buFont typeface="Arial" charset="0"/>
              <a:buChar char="•"/>
              <a:defRPr sz="3600" baseline="0"/>
            </a:lvl3pPr>
            <a:lvl4pPr marL="2162361" indent="-571431">
              <a:lnSpc>
                <a:spcPct val="100000"/>
              </a:lnSpc>
              <a:spcBef>
                <a:spcPts val="0"/>
              </a:spcBef>
              <a:spcAft>
                <a:spcPts val="1600"/>
              </a:spcAft>
              <a:buClr>
                <a:schemeClr val="accent6"/>
              </a:buClr>
              <a:buSzPct val="100000"/>
              <a:buFont typeface="Arial" charset="0"/>
              <a:buChar char="•"/>
              <a:defRPr/>
            </a:lvl4pPr>
            <a:lvl5pPr marL="2716666" indent="-571431">
              <a:lnSpc>
                <a:spcPct val="100000"/>
              </a:lnSpc>
              <a:spcBef>
                <a:spcPts val="0"/>
              </a:spcBef>
              <a:spcAft>
                <a:spcPts val="1600"/>
              </a:spcAft>
              <a:buClr>
                <a:schemeClr val="accent6"/>
              </a:buClr>
              <a:buSzPct val="100000"/>
              <a:buFont typeface="Arial" charset="0"/>
              <a:buChar char="•"/>
              <a:defRPr sz="3200" baseline="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grpSp>
        <p:nvGrpSpPr>
          <p:cNvPr id="11" name="Group 10"/>
          <p:cNvGrpSpPr/>
          <p:nvPr userDrawn="1"/>
        </p:nvGrpSpPr>
        <p:grpSpPr>
          <a:xfrm>
            <a:off x="14293546" y="7"/>
            <a:ext cx="3328246" cy="1211810"/>
            <a:chOff x="7081459" y="2"/>
            <a:chExt cx="1664123" cy="454429"/>
          </a:xfrm>
        </p:grpSpPr>
        <p:sp>
          <p:nvSpPr>
            <p:cNvPr id="12" name="Rectangle 11"/>
            <p:cNvSpPr/>
            <p:nvPr userDrawn="1"/>
          </p:nvSpPr>
          <p:spPr>
            <a:xfrm>
              <a:off x="7161074" y="2"/>
              <a:ext cx="1328477" cy="150874"/>
            </a:xfrm>
            <a:prstGeom prst="rect">
              <a:avLst/>
            </a:prstGeom>
            <a:solidFill>
              <a:srgbClr val="00B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78" fontAlgn="auto">
                <a:spcBef>
                  <a:spcPts val="0"/>
                </a:spcBef>
                <a:spcAft>
                  <a:spcPts val="0"/>
                </a:spcAft>
              </a:pPr>
              <a:endParaRPr lang="en-US">
                <a:solidFill>
                  <a:srgbClr val="FFFFFF"/>
                </a:solidFill>
              </a:endParaRPr>
            </a:p>
          </p:txBody>
        </p:sp>
        <p:sp>
          <p:nvSpPr>
            <p:cNvPr id="13" name="TextBox 12"/>
            <p:cNvSpPr txBox="1"/>
            <p:nvPr userDrawn="1"/>
          </p:nvSpPr>
          <p:spPr>
            <a:xfrm>
              <a:off x="7081459" y="235140"/>
              <a:ext cx="1664123" cy="219291"/>
            </a:xfrm>
            <a:prstGeom prst="rect">
              <a:avLst/>
            </a:prstGeom>
            <a:noFill/>
          </p:spPr>
          <p:txBody>
            <a:bodyPr wrap="square" rtlCol="0">
              <a:spAutoFit/>
            </a:bodyPr>
            <a:lstStyle/>
            <a:p>
              <a:pPr defTabSz="914078" fontAlgn="auto">
                <a:spcBef>
                  <a:spcPts val="0"/>
                </a:spcBef>
                <a:spcAft>
                  <a:spcPts val="0"/>
                </a:spcAft>
                <a:defRPr/>
              </a:pPr>
              <a:r>
                <a:rPr lang="en-US" sz="1600" dirty="0">
                  <a:solidFill>
                    <a:srgbClr val="000000"/>
                  </a:solidFill>
                  <a:latin typeface="Arial"/>
                  <a:cs typeface="+mn-cs"/>
                </a:rPr>
                <a:t>Creating the space to reflect, learn and create</a:t>
              </a:r>
            </a:p>
          </p:txBody>
        </p:sp>
      </p:grpSp>
      <p:sp>
        <p:nvSpPr>
          <p:cNvPr id="14" name="Slide Number Placeholder 3"/>
          <p:cNvSpPr>
            <a:spLocks noGrp="1"/>
          </p:cNvSpPr>
          <p:nvPr>
            <p:ph type="sldNum" sz="quarter" idx="4"/>
          </p:nvPr>
        </p:nvSpPr>
        <p:spPr>
          <a:xfrm>
            <a:off x="16818432" y="883193"/>
            <a:ext cx="1600200" cy="1003301"/>
          </a:xfrm>
          <a:prstGeom prst="rect">
            <a:avLst/>
          </a:prstGeom>
        </p:spPr>
        <p:txBody>
          <a:bodyPr vert="horz" lIns="91424" tIns="45712" rIns="91424" bIns="45712" rtlCol="0" anchor="ctr"/>
          <a:lstStyle>
            <a:lvl1pPr algn="ctr">
              <a:defRPr sz="3200">
                <a:solidFill>
                  <a:schemeClr val="tx1"/>
                </a:solidFill>
              </a:defRPr>
            </a:lvl1pPr>
          </a:lstStyle>
          <a:p>
            <a:fld id="{D2941396-4047-4640-B2FA-650670848297}" type="slidenum">
              <a:rPr lang="en-US" smtClean="0">
                <a:solidFill>
                  <a:srgbClr val="000000"/>
                </a:solidFill>
              </a:rPr>
              <a:pPr/>
              <a:t>‹#›</a:t>
            </a:fld>
            <a:endParaRPr lang="en-US" dirty="0">
              <a:solidFill>
                <a:srgbClr val="000000"/>
              </a:solidFill>
            </a:endParaRPr>
          </a:p>
        </p:txBody>
      </p:sp>
      <p:pic>
        <p:nvPicPr>
          <p:cNvPr id="9" name="Picture 8">
            <a:extLst>
              <a:ext uri="{FF2B5EF4-FFF2-40B4-BE49-F238E27FC236}">
                <a16:creationId xmlns:a16="http://schemas.microsoft.com/office/drawing/2014/main" id="{DCC80DD5-9852-BA4B-BBC8-D064038833CE}"/>
              </a:ext>
            </a:extLst>
          </p:cNvPr>
          <p:cNvPicPr>
            <a:picLocks noChangeAspect="1"/>
          </p:cNvPicPr>
          <p:nvPr userDrawn="1"/>
        </p:nvPicPr>
        <p:blipFill rotWithShape="1">
          <a:blip r:embed="rId2"/>
          <a:srcRect l="30126" b="24134"/>
          <a:stretch/>
        </p:blipFill>
        <p:spPr>
          <a:xfrm flipH="1">
            <a:off x="13121356" y="4488070"/>
            <a:ext cx="5166644" cy="9227931"/>
          </a:xfrm>
          <a:prstGeom prst="rect">
            <a:avLst/>
          </a:prstGeom>
        </p:spPr>
      </p:pic>
    </p:spTree>
    <p:extLst>
      <p:ext uri="{BB962C8B-B14F-4D97-AF65-F5344CB8AC3E}">
        <p14:creationId xmlns:p14="http://schemas.microsoft.com/office/powerpoint/2010/main" val="26778189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8_Numbers 1 col">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884695" y="688001"/>
            <a:ext cx="12032510" cy="1867899"/>
          </a:xfrm>
          <a:prstGeom prst="rect">
            <a:avLst/>
          </a:prstGeom>
        </p:spPr>
        <p:txBody>
          <a:bodyPr>
            <a:normAutofit/>
          </a:bodyPr>
          <a:lstStyle>
            <a:lvl1pPr algn="l">
              <a:defRPr sz="7999" b="1" i="0">
                <a:solidFill>
                  <a:schemeClr val="tx2"/>
                </a:solidFill>
                <a:latin typeface="Arial"/>
                <a:cs typeface="Arial"/>
              </a:defRPr>
            </a:lvl1pPr>
          </a:lstStyle>
          <a:p>
            <a:r>
              <a:rPr lang="en-GB" dirty="0"/>
              <a:t>Click to edit title</a:t>
            </a:r>
            <a:endParaRPr lang="en-US" dirty="0"/>
          </a:p>
        </p:txBody>
      </p:sp>
      <p:sp>
        <p:nvSpPr>
          <p:cNvPr id="7" name="Text Placeholder 3"/>
          <p:cNvSpPr>
            <a:spLocks noGrp="1"/>
          </p:cNvSpPr>
          <p:nvPr>
            <p:ph type="body" sz="quarter" idx="14"/>
          </p:nvPr>
        </p:nvSpPr>
        <p:spPr>
          <a:xfrm>
            <a:off x="884696" y="2812054"/>
            <a:ext cx="13998924" cy="10159835"/>
          </a:xfrm>
          <a:prstGeom prst="rect">
            <a:avLst/>
          </a:prstGeom>
        </p:spPr>
        <p:txBody>
          <a:bodyPr vert="horz"/>
          <a:lstStyle>
            <a:lvl1pPr marL="685717" indent="-685717">
              <a:lnSpc>
                <a:spcPct val="100000"/>
              </a:lnSpc>
              <a:spcBef>
                <a:spcPts val="0"/>
              </a:spcBef>
              <a:spcAft>
                <a:spcPts val="1600"/>
              </a:spcAft>
              <a:buClr>
                <a:schemeClr val="accent6"/>
              </a:buClr>
              <a:buSzPct val="100000"/>
              <a:buFont typeface="Arial" charset="0"/>
              <a:buChar char="•"/>
              <a:defRPr sz="3999"/>
            </a:lvl1pPr>
            <a:lvl2pPr marL="1125738" indent="-571431">
              <a:lnSpc>
                <a:spcPct val="100000"/>
              </a:lnSpc>
              <a:spcBef>
                <a:spcPts val="0"/>
              </a:spcBef>
              <a:spcAft>
                <a:spcPts val="1600"/>
              </a:spcAft>
              <a:buClr>
                <a:schemeClr val="accent6"/>
              </a:buClr>
              <a:buSzPct val="100000"/>
              <a:buFont typeface="Arial" charset="0"/>
              <a:buChar char="•"/>
              <a:defRPr sz="3600" baseline="0"/>
            </a:lvl2pPr>
            <a:lvl3pPr marL="1680043" indent="-571431">
              <a:lnSpc>
                <a:spcPct val="100000"/>
              </a:lnSpc>
              <a:spcBef>
                <a:spcPts val="0"/>
              </a:spcBef>
              <a:spcAft>
                <a:spcPts val="1600"/>
              </a:spcAft>
              <a:buClr>
                <a:schemeClr val="accent6"/>
              </a:buClr>
              <a:buSzPct val="100000"/>
              <a:buFont typeface="Arial" charset="0"/>
              <a:buChar char="•"/>
              <a:defRPr sz="3600" baseline="0"/>
            </a:lvl3pPr>
            <a:lvl4pPr marL="2162361" indent="-571431">
              <a:lnSpc>
                <a:spcPct val="100000"/>
              </a:lnSpc>
              <a:spcBef>
                <a:spcPts val="0"/>
              </a:spcBef>
              <a:spcAft>
                <a:spcPts val="1600"/>
              </a:spcAft>
              <a:buClr>
                <a:schemeClr val="accent6"/>
              </a:buClr>
              <a:buSzPct val="100000"/>
              <a:buFont typeface="Arial" charset="0"/>
              <a:buChar char="•"/>
              <a:defRPr/>
            </a:lvl4pPr>
            <a:lvl5pPr marL="2716666" indent="-571431">
              <a:lnSpc>
                <a:spcPct val="100000"/>
              </a:lnSpc>
              <a:spcBef>
                <a:spcPts val="0"/>
              </a:spcBef>
              <a:spcAft>
                <a:spcPts val="1600"/>
              </a:spcAft>
              <a:buClr>
                <a:schemeClr val="accent6"/>
              </a:buClr>
              <a:buSzPct val="100000"/>
              <a:buFont typeface="Arial" charset="0"/>
              <a:buChar char="•"/>
              <a:defRPr sz="3200" baseline="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grpSp>
        <p:nvGrpSpPr>
          <p:cNvPr id="11" name="Group 10"/>
          <p:cNvGrpSpPr/>
          <p:nvPr userDrawn="1"/>
        </p:nvGrpSpPr>
        <p:grpSpPr>
          <a:xfrm>
            <a:off x="14293546" y="7"/>
            <a:ext cx="3328246" cy="1211810"/>
            <a:chOff x="7081459" y="2"/>
            <a:chExt cx="1664123" cy="454429"/>
          </a:xfrm>
        </p:grpSpPr>
        <p:sp>
          <p:nvSpPr>
            <p:cNvPr id="12" name="Rectangle 11"/>
            <p:cNvSpPr/>
            <p:nvPr userDrawn="1"/>
          </p:nvSpPr>
          <p:spPr>
            <a:xfrm>
              <a:off x="7161074" y="2"/>
              <a:ext cx="1328477" cy="150874"/>
            </a:xfrm>
            <a:prstGeom prst="rect">
              <a:avLst/>
            </a:prstGeom>
            <a:solidFill>
              <a:srgbClr val="00B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78" fontAlgn="auto">
                <a:spcBef>
                  <a:spcPts val="0"/>
                </a:spcBef>
                <a:spcAft>
                  <a:spcPts val="0"/>
                </a:spcAft>
              </a:pPr>
              <a:endParaRPr lang="en-US">
                <a:solidFill>
                  <a:srgbClr val="FFFFFF"/>
                </a:solidFill>
              </a:endParaRPr>
            </a:p>
          </p:txBody>
        </p:sp>
        <p:sp>
          <p:nvSpPr>
            <p:cNvPr id="13" name="TextBox 12"/>
            <p:cNvSpPr txBox="1"/>
            <p:nvPr userDrawn="1"/>
          </p:nvSpPr>
          <p:spPr>
            <a:xfrm>
              <a:off x="7081459" y="235140"/>
              <a:ext cx="1664123" cy="219291"/>
            </a:xfrm>
            <a:prstGeom prst="rect">
              <a:avLst/>
            </a:prstGeom>
            <a:noFill/>
          </p:spPr>
          <p:txBody>
            <a:bodyPr wrap="square" rtlCol="0">
              <a:spAutoFit/>
            </a:bodyPr>
            <a:lstStyle/>
            <a:p>
              <a:pPr defTabSz="914078" fontAlgn="auto">
                <a:spcBef>
                  <a:spcPts val="0"/>
                </a:spcBef>
                <a:spcAft>
                  <a:spcPts val="0"/>
                </a:spcAft>
                <a:defRPr/>
              </a:pPr>
              <a:r>
                <a:rPr lang="en-US" sz="1600" dirty="0">
                  <a:solidFill>
                    <a:srgbClr val="000000"/>
                  </a:solidFill>
                  <a:latin typeface="Arial"/>
                  <a:cs typeface="+mn-cs"/>
                </a:rPr>
                <a:t>Creating the space to reflect, learn and create</a:t>
              </a:r>
            </a:p>
          </p:txBody>
        </p:sp>
      </p:grpSp>
      <p:sp>
        <p:nvSpPr>
          <p:cNvPr id="14" name="Slide Number Placeholder 3"/>
          <p:cNvSpPr>
            <a:spLocks noGrp="1"/>
          </p:cNvSpPr>
          <p:nvPr>
            <p:ph type="sldNum" sz="quarter" idx="4"/>
          </p:nvPr>
        </p:nvSpPr>
        <p:spPr>
          <a:xfrm>
            <a:off x="16818432" y="883193"/>
            <a:ext cx="1600200" cy="1003301"/>
          </a:xfrm>
          <a:prstGeom prst="rect">
            <a:avLst/>
          </a:prstGeom>
        </p:spPr>
        <p:txBody>
          <a:bodyPr vert="horz" lIns="91424" tIns="45712" rIns="91424" bIns="45712" rtlCol="0" anchor="ctr"/>
          <a:lstStyle>
            <a:lvl1pPr algn="ctr">
              <a:defRPr sz="3200">
                <a:solidFill>
                  <a:schemeClr val="tx1"/>
                </a:solidFill>
              </a:defRPr>
            </a:lvl1pPr>
          </a:lstStyle>
          <a:p>
            <a:fld id="{D2941396-4047-4640-B2FA-650670848297}" type="slidenum">
              <a:rPr lang="en-US" smtClean="0">
                <a:solidFill>
                  <a:srgbClr val="000000"/>
                </a:solidFill>
              </a:rPr>
              <a:pPr/>
              <a:t>‹#›</a:t>
            </a:fld>
            <a:endParaRPr lang="en-US" dirty="0">
              <a:solidFill>
                <a:srgbClr val="000000"/>
              </a:solidFill>
            </a:endParaRPr>
          </a:p>
        </p:txBody>
      </p:sp>
      <p:pic>
        <p:nvPicPr>
          <p:cNvPr id="9" name="Picture 8">
            <a:extLst>
              <a:ext uri="{FF2B5EF4-FFF2-40B4-BE49-F238E27FC236}">
                <a16:creationId xmlns:a16="http://schemas.microsoft.com/office/drawing/2014/main" id="{DCC80DD5-9852-BA4B-BBC8-D064038833CE}"/>
              </a:ext>
            </a:extLst>
          </p:cNvPr>
          <p:cNvPicPr>
            <a:picLocks noChangeAspect="1"/>
          </p:cNvPicPr>
          <p:nvPr userDrawn="1"/>
        </p:nvPicPr>
        <p:blipFill rotWithShape="1">
          <a:blip r:embed="rId2"/>
          <a:srcRect l="47623" t="1678" r="20987" b="52681"/>
          <a:stretch/>
        </p:blipFill>
        <p:spPr>
          <a:xfrm flipH="1">
            <a:off x="13729250" y="2812053"/>
            <a:ext cx="4558744" cy="10903949"/>
          </a:xfrm>
          <a:prstGeom prst="rect">
            <a:avLst/>
          </a:prstGeom>
        </p:spPr>
      </p:pic>
    </p:spTree>
    <p:extLst>
      <p:ext uri="{BB962C8B-B14F-4D97-AF65-F5344CB8AC3E}">
        <p14:creationId xmlns:p14="http://schemas.microsoft.com/office/powerpoint/2010/main" val="18210990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3_Numbers 1 col">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67444" y="-4046329"/>
            <a:ext cx="23169600" cy="21830424"/>
          </a:xfrm>
          <a:prstGeom prst="rect">
            <a:avLst/>
          </a:prstGeom>
        </p:spPr>
      </p:pic>
      <p:sp>
        <p:nvSpPr>
          <p:cNvPr id="12" name="Octagon 11"/>
          <p:cNvSpPr/>
          <p:nvPr userDrawn="1"/>
        </p:nvSpPr>
        <p:spPr>
          <a:xfrm rot="1454032">
            <a:off x="6047388" y="2840326"/>
            <a:ext cx="6503432" cy="8671243"/>
          </a:xfrm>
          <a:prstGeom prst="octagon">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078" fontAlgn="auto">
              <a:spcBef>
                <a:spcPts val="0"/>
              </a:spcBef>
              <a:spcAft>
                <a:spcPts val="0"/>
              </a:spcAft>
            </a:pPr>
            <a:endParaRPr lang="en-US" sz="4799">
              <a:solidFill>
                <a:srgbClr val="FFFFFF"/>
              </a:solidFill>
            </a:endParaRPr>
          </a:p>
        </p:txBody>
      </p:sp>
      <p:sp>
        <p:nvSpPr>
          <p:cNvPr id="13" name="Text Placeholder 14"/>
          <p:cNvSpPr>
            <a:spLocks noGrp="1"/>
          </p:cNvSpPr>
          <p:nvPr>
            <p:ph type="body" sz="quarter" idx="13" hasCustomPrompt="1"/>
          </p:nvPr>
        </p:nvSpPr>
        <p:spPr>
          <a:xfrm>
            <a:off x="5992533" y="4874557"/>
            <a:ext cx="6597650" cy="5973232"/>
          </a:xfrm>
          <a:prstGeom prst="rect">
            <a:avLst/>
          </a:prstGeom>
        </p:spPr>
        <p:txBody>
          <a:bodyPr vert="horz"/>
          <a:lstStyle>
            <a:lvl1pPr marL="0" indent="0" algn="ctr">
              <a:buFontTx/>
              <a:buNone/>
              <a:defRPr sz="4599" b="1" baseline="0">
                <a:solidFill>
                  <a:schemeClr val="bg1"/>
                </a:solidFill>
              </a:defRPr>
            </a:lvl1pPr>
            <a:lvl2pPr marL="914246" indent="0" algn="ctr">
              <a:buFontTx/>
              <a:buNone/>
              <a:defRPr sz="4599" b="1">
                <a:solidFill>
                  <a:schemeClr val="bg1"/>
                </a:solidFill>
              </a:defRPr>
            </a:lvl2pPr>
            <a:lvl3pPr marL="1828489" indent="0" algn="ctr">
              <a:buFontTx/>
              <a:buNone/>
              <a:defRPr sz="4599" b="1">
                <a:solidFill>
                  <a:schemeClr val="bg1"/>
                </a:solidFill>
              </a:defRPr>
            </a:lvl3pPr>
            <a:lvl4pPr marL="2742732" indent="0" algn="ctr">
              <a:buFontTx/>
              <a:buNone/>
              <a:defRPr sz="4599" b="1">
                <a:solidFill>
                  <a:schemeClr val="bg1"/>
                </a:solidFill>
              </a:defRPr>
            </a:lvl4pPr>
            <a:lvl5pPr marL="3656976" indent="0" algn="ctr">
              <a:buFontTx/>
              <a:buNone/>
              <a:defRPr sz="4599" b="1">
                <a:solidFill>
                  <a:schemeClr val="bg1"/>
                </a:solidFill>
              </a:defRPr>
            </a:lvl5pPr>
          </a:lstStyle>
          <a:p>
            <a:pPr lvl="0"/>
            <a:r>
              <a:rPr lang="en-GB" dirty="0"/>
              <a:t>Click to add a testimonial, fact or statement here</a:t>
            </a:r>
            <a:endParaRPr lang="en-US" dirty="0"/>
          </a:p>
        </p:txBody>
      </p:sp>
      <p:sp>
        <p:nvSpPr>
          <p:cNvPr id="15" name="Title 1"/>
          <p:cNvSpPr>
            <a:spLocks noGrp="1"/>
          </p:cNvSpPr>
          <p:nvPr>
            <p:ph type="title" hasCustomPrompt="1"/>
          </p:nvPr>
        </p:nvSpPr>
        <p:spPr>
          <a:xfrm>
            <a:off x="884695" y="688001"/>
            <a:ext cx="12032510" cy="1867899"/>
          </a:xfrm>
          <a:prstGeom prst="rect">
            <a:avLst/>
          </a:prstGeom>
        </p:spPr>
        <p:txBody>
          <a:bodyPr>
            <a:normAutofit/>
          </a:bodyPr>
          <a:lstStyle>
            <a:lvl1pPr algn="l">
              <a:defRPr sz="7999" b="1" i="0">
                <a:solidFill>
                  <a:schemeClr val="tx2"/>
                </a:solidFill>
                <a:latin typeface="Arial"/>
                <a:cs typeface="Arial"/>
              </a:defRPr>
            </a:lvl1pPr>
          </a:lstStyle>
          <a:p>
            <a:r>
              <a:rPr lang="en-GB" dirty="0"/>
              <a:t>Click to edit title</a:t>
            </a:r>
            <a:endParaRPr lang="en-US" dirty="0"/>
          </a:p>
        </p:txBody>
      </p:sp>
      <p:sp>
        <p:nvSpPr>
          <p:cNvPr id="24" name="Slide Number Placeholder 3"/>
          <p:cNvSpPr>
            <a:spLocks noGrp="1"/>
          </p:cNvSpPr>
          <p:nvPr>
            <p:ph type="sldNum" sz="quarter" idx="4"/>
          </p:nvPr>
        </p:nvSpPr>
        <p:spPr>
          <a:xfrm>
            <a:off x="16818432" y="883193"/>
            <a:ext cx="1600200" cy="1003301"/>
          </a:xfrm>
          <a:prstGeom prst="rect">
            <a:avLst/>
          </a:prstGeom>
        </p:spPr>
        <p:txBody>
          <a:bodyPr vert="horz" lIns="91424" tIns="45712" rIns="91424" bIns="45712" rtlCol="0" anchor="ctr"/>
          <a:lstStyle>
            <a:lvl1pPr algn="ctr">
              <a:defRPr sz="3200">
                <a:solidFill>
                  <a:schemeClr val="tx1"/>
                </a:solidFill>
              </a:defRPr>
            </a:lvl1pPr>
          </a:lstStyle>
          <a:p>
            <a:fld id="{D2941396-4047-4640-B2FA-650670848297}" type="slidenum">
              <a:rPr lang="en-US" smtClean="0">
                <a:solidFill>
                  <a:srgbClr val="000000"/>
                </a:solidFill>
              </a:rPr>
              <a:pPr/>
              <a:t>‹#›</a:t>
            </a:fld>
            <a:endParaRPr lang="en-US" dirty="0">
              <a:solidFill>
                <a:srgbClr val="000000"/>
              </a:solidFill>
            </a:endParaRPr>
          </a:p>
        </p:txBody>
      </p:sp>
      <p:grpSp>
        <p:nvGrpSpPr>
          <p:cNvPr id="17" name="Group 16"/>
          <p:cNvGrpSpPr/>
          <p:nvPr userDrawn="1"/>
        </p:nvGrpSpPr>
        <p:grpSpPr>
          <a:xfrm>
            <a:off x="14293546" y="7"/>
            <a:ext cx="3328246" cy="1211810"/>
            <a:chOff x="7081459" y="2"/>
            <a:chExt cx="1664123" cy="454429"/>
          </a:xfrm>
        </p:grpSpPr>
        <p:sp>
          <p:nvSpPr>
            <p:cNvPr id="18" name="Rectangle 17"/>
            <p:cNvSpPr/>
            <p:nvPr userDrawn="1"/>
          </p:nvSpPr>
          <p:spPr>
            <a:xfrm>
              <a:off x="7161074" y="2"/>
              <a:ext cx="1328477" cy="150874"/>
            </a:xfrm>
            <a:prstGeom prst="rect">
              <a:avLst/>
            </a:prstGeom>
            <a:solidFill>
              <a:srgbClr val="00B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78" fontAlgn="auto">
                <a:spcBef>
                  <a:spcPts val="0"/>
                </a:spcBef>
                <a:spcAft>
                  <a:spcPts val="0"/>
                </a:spcAft>
              </a:pPr>
              <a:endParaRPr lang="en-US">
                <a:solidFill>
                  <a:srgbClr val="FFFFFF"/>
                </a:solidFill>
              </a:endParaRPr>
            </a:p>
          </p:txBody>
        </p:sp>
        <p:sp>
          <p:nvSpPr>
            <p:cNvPr id="19" name="TextBox 18"/>
            <p:cNvSpPr txBox="1"/>
            <p:nvPr userDrawn="1"/>
          </p:nvSpPr>
          <p:spPr>
            <a:xfrm>
              <a:off x="7081459" y="235140"/>
              <a:ext cx="1664123" cy="219291"/>
            </a:xfrm>
            <a:prstGeom prst="rect">
              <a:avLst/>
            </a:prstGeom>
            <a:noFill/>
          </p:spPr>
          <p:txBody>
            <a:bodyPr wrap="square" rtlCol="0">
              <a:spAutoFit/>
            </a:bodyPr>
            <a:lstStyle/>
            <a:p>
              <a:pPr defTabSz="914078" fontAlgn="auto">
                <a:spcBef>
                  <a:spcPts val="0"/>
                </a:spcBef>
                <a:spcAft>
                  <a:spcPts val="0"/>
                </a:spcAft>
                <a:defRPr/>
              </a:pPr>
              <a:r>
                <a:rPr lang="en-US" sz="1600" dirty="0">
                  <a:solidFill>
                    <a:srgbClr val="000000"/>
                  </a:solidFill>
                  <a:latin typeface="Arial"/>
                  <a:cs typeface="+mn-cs"/>
                </a:rPr>
                <a:t>Creating the space to reflect, learn and create</a:t>
              </a:r>
            </a:p>
          </p:txBody>
        </p:sp>
      </p:grpSp>
    </p:spTree>
    <p:extLst>
      <p:ext uri="{BB962C8B-B14F-4D97-AF65-F5344CB8AC3E}">
        <p14:creationId xmlns:p14="http://schemas.microsoft.com/office/powerpoint/2010/main" val="33916189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9_Numbers 1 col">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764801" y="-3657604"/>
            <a:ext cx="23169600" cy="21830424"/>
          </a:xfrm>
          <a:prstGeom prst="rect">
            <a:avLst/>
          </a:prstGeom>
        </p:spPr>
      </p:pic>
      <p:sp>
        <p:nvSpPr>
          <p:cNvPr id="17" name="Oval 16"/>
          <p:cNvSpPr/>
          <p:nvPr userDrawn="1"/>
        </p:nvSpPr>
        <p:spPr>
          <a:xfrm>
            <a:off x="10524777" y="3110783"/>
            <a:ext cx="6678510" cy="89046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78" fontAlgn="auto">
              <a:spcBef>
                <a:spcPts val="0"/>
              </a:spcBef>
              <a:spcAft>
                <a:spcPts val="0"/>
              </a:spcAft>
            </a:pPr>
            <a:endParaRPr lang="en-US">
              <a:solidFill>
                <a:srgbClr val="FFFFFF"/>
              </a:solidFill>
            </a:endParaRPr>
          </a:p>
        </p:txBody>
      </p:sp>
      <p:sp>
        <p:nvSpPr>
          <p:cNvPr id="13" name="Text Placeholder 14"/>
          <p:cNvSpPr>
            <a:spLocks noGrp="1"/>
          </p:cNvSpPr>
          <p:nvPr>
            <p:ph type="body" sz="quarter" idx="13" hasCustomPrompt="1"/>
          </p:nvPr>
        </p:nvSpPr>
        <p:spPr>
          <a:xfrm>
            <a:off x="10524777" y="5263288"/>
            <a:ext cx="6597650" cy="5973232"/>
          </a:xfrm>
          <a:prstGeom prst="rect">
            <a:avLst/>
          </a:prstGeom>
        </p:spPr>
        <p:txBody>
          <a:bodyPr vert="horz"/>
          <a:lstStyle>
            <a:lvl1pPr marL="0" indent="0" algn="ctr">
              <a:buFontTx/>
              <a:buNone/>
              <a:defRPr sz="4599" b="1" baseline="0">
                <a:solidFill>
                  <a:schemeClr val="bg1"/>
                </a:solidFill>
              </a:defRPr>
            </a:lvl1pPr>
            <a:lvl2pPr marL="914246" indent="0" algn="ctr">
              <a:buFontTx/>
              <a:buNone/>
              <a:defRPr sz="4599" b="1">
                <a:solidFill>
                  <a:schemeClr val="bg1"/>
                </a:solidFill>
              </a:defRPr>
            </a:lvl2pPr>
            <a:lvl3pPr marL="1828489" indent="0" algn="ctr">
              <a:buFontTx/>
              <a:buNone/>
              <a:defRPr sz="4599" b="1">
                <a:solidFill>
                  <a:schemeClr val="bg1"/>
                </a:solidFill>
              </a:defRPr>
            </a:lvl3pPr>
            <a:lvl4pPr marL="2742732" indent="0" algn="ctr">
              <a:buFontTx/>
              <a:buNone/>
              <a:defRPr sz="4599" b="1">
                <a:solidFill>
                  <a:schemeClr val="bg1"/>
                </a:solidFill>
              </a:defRPr>
            </a:lvl4pPr>
            <a:lvl5pPr marL="3656976" indent="0" algn="ctr">
              <a:buFontTx/>
              <a:buNone/>
              <a:defRPr sz="4599" b="1">
                <a:solidFill>
                  <a:schemeClr val="bg1"/>
                </a:solidFill>
              </a:defRPr>
            </a:lvl5pPr>
          </a:lstStyle>
          <a:p>
            <a:pPr lvl="0"/>
            <a:r>
              <a:rPr lang="en-GB" dirty="0"/>
              <a:t>Click to add a testimonial, fact or statement here</a:t>
            </a:r>
            <a:endParaRPr lang="en-US" dirty="0"/>
          </a:p>
        </p:txBody>
      </p:sp>
      <p:sp>
        <p:nvSpPr>
          <p:cNvPr id="14" name="Text Placeholder 10"/>
          <p:cNvSpPr>
            <a:spLocks noGrp="1"/>
          </p:cNvSpPr>
          <p:nvPr>
            <p:ph type="body" sz="quarter" idx="11" hasCustomPrompt="1"/>
          </p:nvPr>
        </p:nvSpPr>
        <p:spPr>
          <a:xfrm>
            <a:off x="884695" y="2812056"/>
            <a:ext cx="8954626" cy="1063283"/>
          </a:xfrm>
          <a:prstGeom prst="rect">
            <a:avLst/>
          </a:prstGeom>
        </p:spPr>
        <p:txBody>
          <a:bodyPr vert="horz"/>
          <a:lstStyle>
            <a:lvl1pPr marL="0" indent="0">
              <a:buFontTx/>
              <a:buNone/>
              <a:defRPr sz="3999" b="1">
                <a:solidFill>
                  <a:schemeClr val="accent1"/>
                </a:solidFill>
              </a:defRPr>
            </a:lvl1pPr>
          </a:lstStyle>
          <a:p>
            <a:pPr lvl="0"/>
            <a:r>
              <a:rPr lang="en-GB" dirty="0"/>
              <a:t>Click to insert sub title</a:t>
            </a:r>
            <a:endParaRPr lang="en-US" dirty="0"/>
          </a:p>
        </p:txBody>
      </p:sp>
      <p:sp>
        <p:nvSpPr>
          <p:cNvPr id="15" name="Title 1"/>
          <p:cNvSpPr>
            <a:spLocks noGrp="1"/>
          </p:cNvSpPr>
          <p:nvPr>
            <p:ph type="title" hasCustomPrompt="1"/>
          </p:nvPr>
        </p:nvSpPr>
        <p:spPr>
          <a:xfrm>
            <a:off x="884695" y="688001"/>
            <a:ext cx="12032510" cy="1867899"/>
          </a:xfrm>
          <a:prstGeom prst="rect">
            <a:avLst/>
          </a:prstGeom>
        </p:spPr>
        <p:txBody>
          <a:bodyPr>
            <a:normAutofit/>
          </a:bodyPr>
          <a:lstStyle>
            <a:lvl1pPr algn="l">
              <a:defRPr sz="7999" b="1" i="0">
                <a:solidFill>
                  <a:schemeClr val="tx2"/>
                </a:solidFill>
                <a:latin typeface="Arial"/>
                <a:cs typeface="Arial"/>
              </a:defRPr>
            </a:lvl1pPr>
          </a:lstStyle>
          <a:p>
            <a:r>
              <a:rPr lang="en-GB" dirty="0"/>
              <a:t>Click to edit title</a:t>
            </a:r>
            <a:endParaRPr lang="en-US" dirty="0"/>
          </a:p>
        </p:txBody>
      </p:sp>
      <p:sp>
        <p:nvSpPr>
          <p:cNvPr id="16" name="Text Placeholder 3"/>
          <p:cNvSpPr>
            <a:spLocks noGrp="1"/>
          </p:cNvSpPr>
          <p:nvPr>
            <p:ph type="body" sz="quarter" idx="14"/>
          </p:nvPr>
        </p:nvSpPr>
        <p:spPr>
          <a:xfrm>
            <a:off x="884696" y="4131491"/>
            <a:ext cx="8553220" cy="8840397"/>
          </a:xfrm>
          <a:prstGeom prst="rect">
            <a:avLst/>
          </a:prstGeom>
        </p:spPr>
        <p:txBody>
          <a:bodyPr vert="horz"/>
          <a:lstStyle>
            <a:lvl1pPr marL="554305" indent="-554305">
              <a:lnSpc>
                <a:spcPct val="100000"/>
              </a:lnSpc>
              <a:spcBef>
                <a:spcPts val="0"/>
              </a:spcBef>
              <a:spcAft>
                <a:spcPts val="1600"/>
              </a:spcAft>
              <a:buClr>
                <a:schemeClr val="accent6"/>
              </a:buClr>
              <a:buSzPct val="100000"/>
              <a:buFont typeface="+mj-lt"/>
              <a:buAutoNum type="arabicPeriod"/>
              <a:defRPr sz="3999"/>
            </a:lvl1pPr>
            <a:lvl2pPr marL="1022226" indent="-467920">
              <a:lnSpc>
                <a:spcPct val="100000"/>
              </a:lnSpc>
              <a:spcBef>
                <a:spcPts val="0"/>
              </a:spcBef>
              <a:spcAft>
                <a:spcPts val="1600"/>
              </a:spcAft>
              <a:buClr>
                <a:schemeClr val="accent6"/>
              </a:buClr>
              <a:buSzPct val="100000"/>
              <a:buFont typeface="+mj-lt"/>
              <a:buAutoNum type="arabicPeriod"/>
              <a:defRPr sz="3600" baseline="0"/>
            </a:lvl2pPr>
            <a:lvl3pPr marL="1504544" indent="-395932">
              <a:lnSpc>
                <a:spcPct val="100000"/>
              </a:lnSpc>
              <a:spcBef>
                <a:spcPts val="0"/>
              </a:spcBef>
              <a:spcAft>
                <a:spcPts val="1600"/>
              </a:spcAft>
              <a:buClr>
                <a:schemeClr val="accent6"/>
              </a:buClr>
              <a:buSzPct val="100000"/>
              <a:buFont typeface="+mj-lt"/>
              <a:buAutoNum type="arabicPeriod"/>
              <a:defRPr sz="3600" baseline="0"/>
            </a:lvl3pPr>
            <a:lvl4pPr marL="2058849" indent="-467920">
              <a:lnSpc>
                <a:spcPct val="100000"/>
              </a:lnSpc>
              <a:spcBef>
                <a:spcPts val="0"/>
              </a:spcBef>
              <a:spcAft>
                <a:spcPts val="1600"/>
              </a:spcAft>
              <a:buClr>
                <a:schemeClr val="accent6"/>
              </a:buClr>
              <a:buSzPct val="100000"/>
              <a:buFont typeface="+mj-lt"/>
              <a:buAutoNum type="arabicPeriod"/>
              <a:defRPr/>
            </a:lvl4pPr>
            <a:lvl5pPr marL="2541167" indent="-395932">
              <a:lnSpc>
                <a:spcPct val="100000"/>
              </a:lnSpc>
              <a:spcBef>
                <a:spcPts val="0"/>
              </a:spcBef>
              <a:spcAft>
                <a:spcPts val="1600"/>
              </a:spcAft>
              <a:buClr>
                <a:schemeClr val="accent6"/>
              </a:buClr>
              <a:buSzPct val="100000"/>
              <a:buFont typeface="+mj-lt"/>
              <a:buAutoNum type="arabicPeriod"/>
              <a:defRPr sz="3200" baseline="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grpSp>
        <p:nvGrpSpPr>
          <p:cNvPr id="22" name="Group 21"/>
          <p:cNvGrpSpPr/>
          <p:nvPr userDrawn="1"/>
        </p:nvGrpSpPr>
        <p:grpSpPr>
          <a:xfrm>
            <a:off x="14293546" y="7"/>
            <a:ext cx="3328246" cy="1211810"/>
            <a:chOff x="7081459" y="2"/>
            <a:chExt cx="1664123" cy="454429"/>
          </a:xfrm>
        </p:grpSpPr>
        <p:sp>
          <p:nvSpPr>
            <p:cNvPr id="23" name="Rectangle 22"/>
            <p:cNvSpPr/>
            <p:nvPr userDrawn="1"/>
          </p:nvSpPr>
          <p:spPr>
            <a:xfrm>
              <a:off x="7161074" y="2"/>
              <a:ext cx="1328477" cy="150874"/>
            </a:xfrm>
            <a:prstGeom prst="rect">
              <a:avLst/>
            </a:prstGeom>
            <a:solidFill>
              <a:srgbClr val="00B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78" fontAlgn="auto">
                <a:spcBef>
                  <a:spcPts val="0"/>
                </a:spcBef>
                <a:spcAft>
                  <a:spcPts val="0"/>
                </a:spcAft>
              </a:pPr>
              <a:endParaRPr lang="en-US">
                <a:solidFill>
                  <a:srgbClr val="FFFFFF"/>
                </a:solidFill>
              </a:endParaRPr>
            </a:p>
          </p:txBody>
        </p:sp>
        <p:sp>
          <p:nvSpPr>
            <p:cNvPr id="24" name="TextBox 23"/>
            <p:cNvSpPr txBox="1"/>
            <p:nvPr userDrawn="1"/>
          </p:nvSpPr>
          <p:spPr>
            <a:xfrm>
              <a:off x="7081459" y="235140"/>
              <a:ext cx="1664123" cy="219291"/>
            </a:xfrm>
            <a:prstGeom prst="rect">
              <a:avLst/>
            </a:prstGeom>
            <a:noFill/>
          </p:spPr>
          <p:txBody>
            <a:bodyPr wrap="square" rtlCol="0">
              <a:spAutoFit/>
            </a:bodyPr>
            <a:lstStyle/>
            <a:p>
              <a:pPr defTabSz="914078" fontAlgn="auto">
                <a:spcBef>
                  <a:spcPts val="0"/>
                </a:spcBef>
                <a:spcAft>
                  <a:spcPts val="0"/>
                </a:spcAft>
                <a:defRPr/>
              </a:pPr>
              <a:r>
                <a:rPr lang="en-US" sz="1600" dirty="0">
                  <a:solidFill>
                    <a:srgbClr val="000000"/>
                  </a:solidFill>
                  <a:latin typeface="Arial"/>
                  <a:cs typeface="+mn-cs"/>
                </a:rPr>
                <a:t>Creating the space to reflect, learn and create</a:t>
              </a:r>
            </a:p>
          </p:txBody>
        </p:sp>
      </p:grpSp>
      <p:sp>
        <p:nvSpPr>
          <p:cNvPr id="26" name="Slide Number Placeholder 3"/>
          <p:cNvSpPr>
            <a:spLocks noGrp="1"/>
          </p:cNvSpPr>
          <p:nvPr>
            <p:ph type="sldNum" sz="quarter" idx="4"/>
          </p:nvPr>
        </p:nvSpPr>
        <p:spPr>
          <a:xfrm>
            <a:off x="16818432" y="883193"/>
            <a:ext cx="1600200" cy="1003301"/>
          </a:xfrm>
          <a:prstGeom prst="rect">
            <a:avLst/>
          </a:prstGeom>
        </p:spPr>
        <p:txBody>
          <a:bodyPr vert="horz" lIns="91424" tIns="45712" rIns="91424" bIns="45712" rtlCol="0" anchor="ctr"/>
          <a:lstStyle>
            <a:lvl1pPr algn="ctr">
              <a:defRPr sz="3200">
                <a:solidFill>
                  <a:schemeClr val="tx1"/>
                </a:solidFill>
              </a:defRPr>
            </a:lvl1pPr>
          </a:lstStyle>
          <a:p>
            <a:fld id="{D2941396-4047-4640-B2FA-650670848297}"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839542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0_Numbers 1 col">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764801" y="-3657604"/>
            <a:ext cx="23169600" cy="21830424"/>
          </a:xfrm>
          <a:prstGeom prst="rect">
            <a:avLst/>
          </a:prstGeom>
        </p:spPr>
      </p:pic>
      <p:sp>
        <p:nvSpPr>
          <p:cNvPr id="2" name="Hexagon 1"/>
          <p:cNvSpPr/>
          <p:nvPr userDrawn="1"/>
        </p:nvSpPr>
        <p:spPr>
          <a:xfrm>
            <a:off x="10210723" y="3343135"/>
            <a:ext cx="7206420" cy="8592456"/>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78" fontAlgn="auto">
              <a:spcBef>
                <a:spcPts val="0"/>
              </a:spcBef>
              <a:spcAft>
                <a:spcPts val="0"/>
              </a:spcAft>
            </a:pPr>
            <a:endParaRPr lang="en-US">
              <a:solidFill>
                <a:srgbClr val="FFFFFF"/>
              </a:solidFill>
            </a:endParaRPr>
          </a:p>
        </p:txBody>
      </p:sp>
      <p:sp>
        <p:nvSpPr>
          <p:cNvPr id="13" name="Text Placeholder 14"/>
          <p:cNvSpPr>
            <a:spLocks noGrp="1"/>
          </p:cNvSpPr>
          <p:nvPr>
            <p:ph type="body" sz="quarter" idx="13" hasCustomPrompt="1"/>
          </p:nvPr>
        </p:nvSpPr>
        <p:spPr>
          <a:xfrm>
            <a:off x="10524777" y="5263288"/>
            <a:ext cx="6597650" cy="5973232"/>
          </a:xfrm>
          <a:prstGeom prst="rect">
            <a:avLst/>
          </a:prstGeom>
        </p:spPr>
        <p:txBody>
          <a:bodyPr vert="horz"/>
          <a:lstStyle>
            <a:lvl1pPr marL="0" indent="0" algn="ctr">
              <a:buFontTx/>
              <a:buNone/>
              <a:defRPr sz="4599" b="1" baseline="0">
                <a:solidFill>
                  <a:schemeClr val="bg1"/>
                </a:solidFill>
              </a:defRPr>
            </a:lvl1pPr>
            <a:lvl2pPr marL="914246" indent="0" algn="ctr">
              <a:buFontTx/>
              <a:buNone/>
              <a:defRPr sz="4599" b="1">
                <a:solidFill>
                  <a:schemeClr val="bg1"/>
                </a:solidFill>
              </a:defRPr>
            </a:lvl2pPr>
            <a:lvl3pPr marL="1828489" indent="0" algn="ctr">
              <a:buFontTx/>
              <a:buNone/>
              <a:defRPr sz="4599" b="1">
                <a:solidFill>
                  <a:schemeClr val="bg1"/>
                </a:solidFill>
              </a:defRPr>
            </a:lvl3pPr>
            <a:lvl4pPr marL="2742732" indent="0" algn="ctr">
              <a:buFontTx/>
              <a:buNone/>
              <a:defRPr sz="4599" b="1">
                <a:solidFill>
                  <a:schemeClr val="bg1"/>
                </a:solidFill>
              </a:defRPr>
            </a:lvl4pPr>
            <a:lvl5pPr marL="3656976" indent="0" algn="ctr">
              <a:buFontTx/>
              <a:buNone/>
              <a:defRPr sz="4599" b="1">
                <a:solidFill>
                  <a:schemeClr val="bg1"/>
                </a:solidFill>
              </a:defRPr>
            </a:lvl5pPr>
          </a:lstStyle>
          <a:p>
            <a:pPr lvl="0"/>
            <a:r>
              <a:rPr lang="en-GB" dirty="0"/>
              <a:t>Click to add a testimonial, fact or statement here</a:t>
            </a:r>
            <a:endParaRPr lang="en-US" dirty="0"/>
          </a:p>
        </p:txBody>
      </p:sp>
      <p:sp>
        <p:nvSpPr>
          <p:cNvPr id="14" name="Text Placeholder 10"/>
          <p:cNvSpPr>
            <a:spLocks noGrp="1"/>
          </p:cNvSpPr>
          <p:nvPr>
            <p:ph type="body" sz="quarter" idx="11" hasCustomPrompt="1"/>
          </p:nvPr>
        </p:nvSpPr>
        <p:spPr>
          <a:xfrm>
            <a:off x="884695" y="2812056"/>
            <a:ext cx="8954626" cy="1063283"/>
          </a:xfrm>
          <a:prstGeom prst="rect">
            <a:avLst/>
          </a:prstGeom>
        </p:spPr>
        <p:txBody>
          <a:bodyPr vert="horz"/>
          <a:lstStyle>
            <a:lvl1pPr marL="0" indent="0">
              <a:buFontTx/>
              <a:buNone/>
              <a:defRPr sz="3999" b="1">
                <a:solidFill>
                  <a:schemeClr val="accent1"/>
                </a:solidFill>
              </a:defRPr>
            </a:lvl1pPr>
          </a:lstStyle>
          <a:p>
            <a:pPr lvl="0"/>
            <a:r>
              <a:rPr lang="en-GB" dirty="0"/>
              <a:t>Click to insert sub title</a:t>
            </a:r>
            <a:endParaRPr lang="en-US" dirty="0"/>
          </a:p>
        </p:txBody>
      </p:sp>
      <p:sp>
        <p:nvSpPr>
          <p:cNvPr id="15" name="Title 1"/>
          <p:cNvSpPr>
            <a:spLocks noGrp="1"/>
          </p:cNvSpPr>
          <p:nvPr>
            <p:ph type="title" hasCustomPrompt="1"/>
          </p:nvPr>
        </p:nvSpPr>
        <p:spPr>
          <a:xfrm>
            <a:off x="884695" y="688001"/>
            <a:ext cx="12032510" cy="1867899"/>
          </a:xfrm>
          <a:prstGeom prst="rect">
            <a:avLst/>
          </a:prstGeom>
        </p:spPr>
        <p:txBody>
          <a:bodyPr>
            <a:normAutofit/>
          </a:bodyPr>
          <a:lstStyle>
            <a:lvl1pPr algn="l">
              <a:defRPr sz="7999" b="1" i="0">
                <a:solidFill>
                  <a:schemeClr val="tx2"/>
                </a:solidFill>
                <a:latin typeface="Arial"/>
                <a:cs typeface="Arial"/>
              </a:defRPr>
            </a:lvl1pPr>
          </a:lstStyle>
          <a:p>
            <a:r>
              <a:rPr lang="en-GB" dirty="0"/>
              <a:t>Click to edit title</a:t>
            </a:r>
            <a:endParaRPr lang="en-US" dirty="0"/>
          </a:p>
        </p:txBody>
      </p:sp>
      <p:sp>
        <p:nvSpPr>
          <p:cNvPr id="16" name="Text Placeholder 3"/>
          <p:cNvSpPr>
            <a:spLocks noGrp="1"/>
          </p:cNvSpPr>
          <p:nvPr>
            <p:ph type="body" sz="quarter" idx="14"/>
          </p:nvPr>
        </p:nvSpPr>
        <p:spPr>
          <a:xfrm>
            <a:off x="884696" y="4131491"/>
            <a:ext cx="8553220" cy="8840397"/>
          </a:xfrm>
          <a:prstGeom prst="rect">
            <a:avLst/>
          </a:prstGeom>
        </p:spPr>
        <p:txBody>
          <a:bodyPr vert="horz"/>
          <a:lstStyle>
            <a:lvl1pPr marL="554305" indent="-554305">
              <a:lnSpc>
                <a:spcPct val="100000"/>
              </a:lnSpc>
              <a:spcBef>
                <a:spcPts val="0"/>
              </a:spcBef>
              <a:spcAft>
                <a:spcPts val="1600"/>
              </a:spcAft>
              <a:buClr>
                <a:schemeClr val="accent6"/>
              </a:buClr>
              <a:buSzPct val="100000"/>
              <a:buFont typeface="+mj-lt"/>
              <a:buAutoNum type="arabicPeriod"/>
              <a:defRPr sz="3999"/>
            </a:lvl1pPr>
            <a:lvl2pPr marL="1022226" indent="-467920">
              <a:lnSpc>
                <a:spcPct val="100000"/>
              </a:lnSpc>
              <a:spcBef>
                <a:spcPts val="0"/>
              </a:spcBef>
              <a:spcAft>
                <a:spcPts val="1600"/>
              </a:spcAft>
              <a:buClr>
                <a:schemeClr val="accent6"/>
              </a:buClr>
              <a:buSzPct val="100000"/>
              <a:buFont typeface="+mj-lt"/>
              <a:buAutoNum type="arabicPeriod"/>
              <a:defRPr sz="3600" baseline="0"/>
            </a:lvl2pPr>
            <a:lvl3pPr marL="1504544" indent="-395932">
              <a:lnSpc>
                <a:spcPct val="100000"/>
              </a:lnSpc>
              <a:spcBef>
                <a:spcPts val="0"/>
              </a:spcBef>
              <a:spcAft>
                <a:spcPts val="1600"/>
              </a:spcAft>
              <a:buClr>
                <a:schemeClr val="accent6"/>
              </a:buClr>
              <a:buSzPct val="100000"/>
              <a:buFont typeface="+mj-lt"/>
              <a:buAutoNum type="arabicPeriod"/>
              <a:defRPr sz="3600" baseline="0"/>
            </a:lvl3pPr>
            <a:lvl4pPr marL="2058849" indent="-467920">
              <a:lnSpc>
                <a:spcPct val="100000"/>
              </a:lnSpc>
              <a:spcBef>
                <a:spcPts val="0"/>
              </a:spcBef>
              <a:spcAft>
                <a:spcPts val="1600"/>
              </a:spcAft>
              <a:buClr>
                <a:schemeClr val="accent6"/>
              </a:buClr>
              <a:buSzPct val="100000"/>
              <a:buFont typeface="+mj-lt"/>
              <a:buAutoNum type="arabicPeriod"/>
              <a:defRPr/>
            </a:lvl4pPr>
            <a:lvl5pPr marL="2541167" indent="-395932">
              <a:lnSpc>
                <a:spcPct val="100000"/>
              </a:lnSpc>
              <a:spcBef>
                <a:spcPts val="0"/>
              </a:spcBef>
              <a:spcAft>
                <a:spcPts val="1600"/>
              </a:spcAft>
              <a:buClr>
                <a:schemeClr val="accent6"/>
              </a:buClr>
              <a:buSzPct val="100000"/>
              <a:buFont typeface="+mj-lt"/>
              <a:buAutoNum type="arabicPeriod"/>
              <a:defRPr sz="3200" baseline="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grpSp>
        <p:nvGrpSpPr>
          <p:cNvPr id="22" name="Group 21"/>
          <p:cNvGrpSpPr/>
          <p:nvPr userDrawn="1"/>
        </p:nvGrpSpPr>
        <p:grpSpPr>
          <a:xfrm>
            <a:off x="14293546" y="7"/>
            <a:ext cx="3328246" cy="1211810"/>
            <a:chOff x="7081459" y="2"/>
            <a:chExt cx="1664123" cy="454429"/>
          </a:xfrm>
        </p:grpSpPr>
        <p:sp>
          <p:nvSpPr>
            <p:cNvPr id="23" name="Rectangle 22"/>
            <p:cNvSpPr/>
            <p:nvPr userDrawn="1"/>
          </p:nvSpPr>
          <p:spPr>
            <a:xfrm>
              <a:off x="7161074" y="2"/>
              <a:ext cx="1328477" cy="150874"/>
            </a:xfrm>
            <a:prstGeom prst="rect">
              <a:avLst/>
            </a:prstGeom>
            <a:solidFill>
              <a:srgbClr val="00B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78" fontAlgn="auto">
                <a:spcBef>
                  <a:spcPts val="0"/>
                </a:spcBef>
                <a:spcAft>
                  <a:spcPts val="0"/>
                </a:spcAft>
              </a:pPr>
              <a:endParaRPr lang="en-US">
                <a:solidFill>
                  <a:srgbClr val="FFFFFF"/>
                </a:solidFill>
              </a:endParaRPr>
            </a:p>
          </p:txBody>
        </p:sp>
        <p:sp>
          <p:nvSpPr>
            <p:cNvPr id="24" name="TextBox 23"/>
            <p:cNvSpPr txBox="1"/>
            <p:nvPr userDrawn="1"/>
          </p:nvSpPr>
          <p:spPr>
            <a:xfrm>
              <a:off x="7081459" y="235140"/>
              <a:ext cx="1664123" cy="219291"/>
            </a:xfrm>
            <a:prstGeom prst="rect">
              <a:avLst/>
            </a:prstGeom>
            <a:noFill/>
          </p:spPr>
          <p:txBody>
            <a:bodyPr wrap="square" rtlCol="0">
              <a:spAutoFit/>
            </a:bodyPr>
            <a:lstStyle/>
            <a:p>
              <a:pPr defTabSz="914078" fontAlgn="auto">
                <a:spcBef>
                  <a:spcPts val="0"/>
                </a:spcBef>
                <a:spcAft>
                  <a:spcPts val="0"/>
                </a:spcAft>
                <a:defRPr/>
              </a:pPr>
              <a:r>
                <a:rPr lang="en-US" sz="1600" dirty="0">
                  <a:solidFill>
                    <a:srgbClr val="000000"/>
                  </a:solidFill>
                  <a:latin typeface="Arial"/>
                  <a:cs typeface="+mn-cs"/>
                </a:rPr>
                <a:t>Creating the space to reflect, learn and create</a:t>
              </a:r>
            </a:p>
          </p:txBody>
        </p:sp>
      </p:grpSp>
      <p:sp>
        <p:nvSpPr>
          <p:cNvPr id="26" name="Slide Number Placeholder 3"/>
          <p:cNvSpPr>
            <a:spLocks noGrp="1"/>
          </p:cNvSpPr>
          <p:nvPr>
            <p:ph type="sldNum" sz="quarter" idx="4"/>
          </p:nvPr>
        </p:nvSpPr>
        <p:spPr>
          <a:xfrm>
            <a:off x="16818432" y="883193"/>
            <a:ext cx="1600200" cy="1003301"/>
          </a:xfrm>
          <a:prstGeom prst="rect">
            <a:avLst/>
          </a:prstGeom>
        </p:spPr>
        <p:txBody>
          <a:bodyPr vert="horz" lIns="91424" tIns="45712" rIns="91424" bIns="45712" rtlCol="0" anchor="ctr"/>
          <a:lstStyle>
            <a:lvl1pPr algn="ctr">
              <a:defRPr sz="3200">
                <a:solidFill>
                  <a:schemeClr val="tx1"/>
                </a:solidFill>
              </a:defRPr>
            </a:lvl1pPr>
          </a:lstStyle>
          <a:p>
            <a:fld id="{D2941396-4047-4640-B2FA-650670848297}"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836871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7_Numbers 1 col">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884695" y="688001"/>
            <a:ext cx="12032510" cy="1867899"/>
          </a:xfrm>
          <a:prstGeom prst="rect">
            <a:avLst/>
          </a:prstGeom>
        </p:spPr>
        <p:txBody>
          <a:bodyPr>
            <a:normAutofit/>
          </a:bodyPr>
          <a:lstStyle>
            <a:lvl1pPr algn="l">
              <a:defRPr sz="7999" b="1" i="0">
                <a:solidFill>
                  <a:schemeClr val="tx2"/>
                </a:solidFill>
                <a:latin typeface="Arial"/>
                <a:cs typeface="Arial"/>
              </a:defRPr>
            </a:lvl1pPr>
          </a:lstStyle>
          <a:p>
            <a:r>
              <a:rPr lang="en-GB" dirty="0"/>
              <a:t>Click to edit title</a:t>
            </a:r>
            <a:endParaRPr lang="en-US" dirty="0"/>
          </a:p>
        </p:txBody>
      </p:sp>
      <p:grpSp>
        <p:nvGrpSpPr>
          <p:cNvPr id="22" name="Group 21"/>
          <p:cNvGrpSpPr/>
          <p:nvPr userDrawn="1"/>
        </p:nvGrpSpPr>
        <p:grpSpPr>
          <a:xfrm>
            <a:off x="14293546" y="7"/>
            <a:ext cx="3328246" cy="1211810"/>
            <a:chOff x="7081459" y="2"/>
            <a:chExt cx="1664123" cy="454429"/>
          </a:xfrm>
        </p:grpSpPr>
        <p:sp>
          <p:nvSpPr>
            <p:cNvPr id="23" name="Rectangle 22"/>
            <p:cNvSpPr/>
            <p:nvPr userDrawn="1"/>
          </p:nvSpPr>
          <p:spPr>
            <a:xfrm>
              <a:off x="7161074" y="2"/>
              <a:ext cx="1328477" cy="150874"/>
            </a:xfrm>
            <a:prstGeom prst="rect">
              <a:avLst/>
            </a:prstGeom>
            <a:solidFill>
              <a:srgbClr val="00B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78" fontAlgn="auto">
                <a:spcBef>
                  <a:spcPts val="0"/>
                </a:spcBef>
                <a:spcAft>
                  <a:spcPts val="0"/>
                </a:spcAft>
              </a:pPr>
              <a:endParaRPr lang="en-US">
                <a:solidFill>
                  <a:srgbClr val="FFFFFF"/>
                </a:solidFill>
              </a:endParaRPr>
            </a:p>
          </p:txBody>
        </p:sp>
        <p:sp>
          <p:nvSpPr>
            <p:cNvPr id="24" name="TextBox 23"/>
            <p:cNvSpPr txBox="1"/>
            <p:nvPr userDrawn="1"/>
          </p:nvSpPr>
          <p:spPr>
            <a:xfrm>
              <a:off x="7081459" y="235140"/>
              <a:ext cx="1664123" cy="219291"/>
            </a:xfrm>
            <a:prstGeom prst="rect">
              <a:avLst/>
            </a:prstGeom>
            <a:noFill/>
          </p:spPr>
          <p:txBody>
            <a:bodyPr wrap="square" rtlCol="0">
              <a:spAutoFit/>
            </a:bodyPr>
            <a:lstStyle/>
            <a:p>
              <a:pPr defTabSz="914078" fontAlgn="auto">
                <a:spcBef>
                  <a:spcPts val="0"/>
                </a:spcBef>
                <a:spcAft>
                  <a:spcPts val="0"/>
                </a:spcAft>
                <a:defRPr/>
              </a:pPr>
              <a:r>
                <a:rPr lang="en-US" sz="1600" dirty="0">
                  <a:solidFill>
                    <a:srgbClr val="000000"/>
                  </a:solidFill>
                  <a:latin typeface="Arial"/>
                  <a:cs typeface="+mn-cs"/>
                </a:rPr>
                <a:t>Creating the space to reflect, learn and create</a:t>
              </a:r>
            </a:p>
          </p:txBody>
        </p:sp>
      </p:grpSp>
      <p:sp>
        <p:nvSpPr>
          <p:cNvPr id="26" name="Slide Number Placeholder 3"/>
          <p:cNvSpPr>
            <a:spLocks noGrp="1"/>
          </p:cNvSpPr>
          <p:nvPr>
            <p:ph type="sldNum" sz="quarter" idx="4"/>
          </p:nvPr>
        </p:nvSpPr>
        <p:spPr>
          <a:xfrm>
            <a:off x="16818432" y="883193"/>
            <a:ext cx="1600200" cy="1003301"/>
          </a:xfrm>
          <a:prstGeom prst="rect">
            <a:avLst/>
          </a:prstGeom>
        </p:spPr>
        <p:txBody>
          <a:bodyPr vert="horz" lIns="91424" tIns="45712" rIns="91424" bIns="45712" rtlCol="0" anchor="ctr"/>
          <a:lstStyle>
            <a:lvl1pPr algn="ctr">
              <a:defRPr sz="3200">
                <a:solidFill>
                  <a:schemeClr val="tx1"/>
                </a:solidFill>
              </a:defRPr>
            </a:lvl1pPr>
          </a:lstStyle>
          <a:p>
            <a:fld id="{D2941396-4047-4640-B2FA-650670848297}"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1520875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3_Numbers 1 col">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033503" y="2560171"/>
            <a:ext cx="7426086" cy="9336581"/>
          </a:xfrm>
          <a:prstGeom prst="pentagon">
            <a:avLst/>
          </a:prstGeom>
        </p:spPr>
      </p:pic>
      <p:sp>
        <p:nvSpPr>
          <p:cNvPr id="14" name="Text Placeholder 10"/>
          <p:cNvSpPr>
            <a:spLocks noGrp="1"/>
          </p:cNvSpPr>
          <p:nvPr>
            <p:ph type="body" sz="quarter" idx="11" hasCustomPrompt="1"/>
          </p:nvPr>
        </p:nvSpPr>
        <p:spPr>
          <a:xfrm>
            <a:off x="884695" y="2812056"/>
            <a:ext cx="8954626" cy="1063283"/>
          </a:xfrm>
          <a:prstGeom prst="rect">
            <a:avLst/>
          </a:prstGeom>
        </p:spPr>
        <p:txBody>
          <a:bodyPr vert="horz"/>
          <a:lstStyle>
            <a:lvl1pPr marL="0" indent="0">
              <a:buFontTx/>
              <a:buNone/>
              <a:defRPr sz="3999" b="1">
                <a:solidFill>
                  <a:schemeClr val="accent1"/>
                </a:solidFill>
              </a:defRPr>
            </a:lvl1pPr>
          </a:lstStyle>
          <a:p>
            <a:pPr lvl="0"/>
            <a:r>
              <a:rPr lang="en-GB" dirty="0"/>
              <a:t>Click to insert sub title</a:t>
            </a:r>
            <a:endParaRPr lang="en-US" dirty="0"/>
          </a:p>
        </p:txBody>
      </p:sp>
      <p:sp>
        <p:nvSpPr>
          <p:cNvPr id="15" name="Title 1"/>
          <p:cNvSpPr>
            <a:spLocks noGrp="1"/>
          </p:cNvSpPr>
          <p:nvPr>
            <p:ph type="title" hasCustomPrompt="1"/>
          </p:nvPr>
        </p:nvSpPr>
        <p:spPr>
          <a:xfrm>
            <a:off x="884695" y="688001"/>
            <a:ext cx="12032510" cy="1867899"/>
          </a:xfrm>
          <a:prstGeom prst="rect">
            <a:avLst/>
          </a:prstGeom>
        </p:spPr>
        <p:txBody>
          <a:bodyPr>
            <a:normAutofit/>
          </a:bodyPr>
          <a:lstStyle>
            <a:lvl1pPr algn="l">
              <a:defRPr sz="7999" b="1" i="0">
                <a:solidFill>
                  <a:schemeClr val="tx2"/>
                </a:solidFill>
                <a:latin typeface="Arial"/>
                <a:cs typeface="Arial"/>
              </a:defRPr>
            </a:lvl1pPr>
          </a:lstStyle>
          <a:p>
            <a:r>
              <a:rPr lang="en-GB" dirty="0"/>
              <a:t>Click to edit title</a:t>
            </a:r>
            <a:endParaRPr lang="en-US" dirty="0"/>
          </a:p>
        </p:txBody>
      </p:sp>
      <p:sp>
        <p:nvSpPr>
          <p:cNvPr id="24" name="Slide Number Placeholder 3"/>
          <p:cNvSpPr>
            <a:spLocks noGrp="1"/>
          </p:cNvSpPr>
          <p:nvPr>
            <p:ph type="sldNum" sz="quarter" idx="4"/>
          </p:nvPr>
        </p:nvSpPr>
        <p:spPr>
          <a:xfrm>
            <a:off x="16818432" y="883193"/>
            <a:ext cx="1600200" cy="1003301"/>
          </a:xfrm>
          <a:prstGeom prst="rect">
            <a:avLst/>
          </a:prstGeom>
        </p:spPr>
        <p:txBody>
          <a:bodyPr vert="horz" lIns="91424" tIns="45712" rIns="91424" bIns="45712" rtlCol="0" anchor="ctr"/>
          <a:lstStyle>
            <a:lvl1pPr algn="ctr">
              <a:defRPr sz="3200">
                <a:solidFill>
                  <a:schemeClr val="tx1"/>
                </a:solidFill>
              </a:defRPr>
            </a:lvl1pPr>
          </a:lstStyle>
          <a:p>
            <a:fld id="{D2941396-4047-4640-B2FA-650670848297}" type="slidenum">
              <a:rPr lang="en-US" smtClean="0">
                <a:solidFill>
                  <a:srgbClr val="000000"/>
                </a:solidFill>
              </a:rPr>
              <a:pPr/>
              <a:t>‹#›</a:t>
            </a:fld>
            <a:endParaRPr lang="en-US" dirty="0">
              <a:solidFill>
                <a:srgbClr val="000000"/>
              </a:solidFill>
            </a:endParaRPr>
          </a:p>
        </p:txBody>
      </p:sp>
      <p:sp>
        <p:nvSpPr>
          <p:cNvPr id="13" name="Hexagon 12"/>
          <p:cNvSpPr/>
          <p:nvPr userDrawn="1"/>
        </p:nvSpPr>
        <p:spPr>
          <a:xfrm>
            <a:off x="11408538" y="2089523"/>
            <a:ext cx="576850" cy="661229"/>
          </a:xfrm>
          <a:prstGeom prst="hexago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078" fontAlgn="auto">
              <a:spcBef>
                <a:spcPts val="0"/>
              </a:spcBef>
              <a:spcAft>
                <a:spcPts val="0"/>
              </a:spcAft>
            </a:pPr>
            <a:endParaRPr lang="en-US" dirty="0">
              <a:solidFill>
                <a:srgbClr val="FFFFFF"/>
              </a:solidFill>
              <a:latin typeface="Avenir Book" charset="0"/>
            </a:endParaRPr>
          </a:p>
        </p:txBody>
      </p:sp>
      <p:sp>
        <p:nvSpPr>
          <p:cNvPr id="17" name="Hexagon 16"/>
          <p:cNvSpPr/>
          <p:nvPr userDrawn="1"/>
        </p:nvSpPr>
        <p:spPr>
          <a:xfrm>
            <a:off x="11410022" y="4228048"/>
            <a:ext cx="286940" cy="328912"/>
          </a:xfrm>
          <a:prstGeom prst="hexago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078" fontAlgn="auto">
              <a:spcBef>
                <a:spcPts val="0"/>
              </a:spcBef>
              <a:spcAft>
                <a:spcPts val="0"/>
              </a:spcAft>
            </a:pPr>
            <a:endParaRPr lang="en-US" dirty="0">
              <a:solidFill>
                <a:srgbClr val="FFFFFF"/>
              </a:solidFill>
              <a:latin typeface="Avenir Book" charset="0"/>
            </a:endParaRPr>
          </a:p>
        </p:txBody>
      </p:sp>
      <p:sp>
        <p:nvSpPr>
          <p:cNvPr id="18" name="Hexagon 17"/>
          <p:cNvSpPr/>
          <p:nvPr userDrawn="1"/>
        </p:nvSpPr>
        <p:spPr>
          <a:xfrm>
            <a:off x="10653836" y="3417201"/>
            <a:ext cx="419940" cy="482696"/>
          </a:xfrm>
          <a:prstGeom prst="hexagon">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078" fontAlgn="auto">
              <a:spcBef>
                <a:spcPts val="0"/>
              </a:spcBef>
              <a:spcAft>
                <a:spcPts val="0"/>
              </a:spcAft>
            </a:pPr>
            <a:endParaRPr lang="en-US" dirty="0">
              <a:solidFill>
                <a:srgbClr val="FFFFFF"/>
              </a:solidFill>
              <a:latin typeface="Avenir Book" charset="0"/>
            </a:endParaRPr>
          </a:p>
        </p:txBody>
      </p:sp>
      <p:sp>
        <p:nvSpPr>
          <p:cNvPr id="19" name="Hexagon 18"/>
          <p:cNvSpPr/>
          <p:nvPr userDrawn="1"/>
        </p:nvSpPr>
        <p:spPr>
          <a:xfrm>
            <a:off x="11073775" y="5794341"/>
            <a:ext cx="378246" cy="434768"/>
          </a:xfrm>
          <a:prstGeom prst="hexago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078" fontAlgn="auto">
              <a:spcBef>
                <a:spcPts val="0"/>
              </a:spcBef>
              <a:spcAft>
                <a:spcPts val="0"/>
              </a:spcAft>
            </a:pPr>
            <a:endParaRPr lang="en-US" dirty="0">
              <a:solidFill>
                <a:srgbClr val="FFFFFF"/>
              </a:solidFill>
              <a:latin typeface="Avenir Book" charset="0"/>
            </a:endParaRPr>
          </a:p>
        </p:txBody>
      </p:sp>
      <p:sp>
        <p:nvSpPr>
          <p:cNvPr id="20" name="Hexagon 19"/>
          <p:cNvSpPr/>
          <p:nvPr userDrawn="1"/>
        </p:nvSpPr>
        <p:spPr>
          <a:xfrm>
            <a:off x="17211846" y="11804983"/>
            <a:ext cx="160120" cy="183541"/>
          </a:xfrm>
          <a:prstGeom prst="hexago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078" fontAlgn="auto">
              <a:spcBef>
                <a:spcPts val="0"/>
              </a:spcBef>
              <a:spcAft>
                <a:spcPts val="0"/>
              </a:spcAft>
            </a:pPr>
            <a:endParaRPr lang="en-US" u="sng" dirty="0">
              <a:solidFill>
                <a:srgbClr val="FFFFFF"/>
              </a:solidFill>
              <a:latin typeface="Avenir Book" charset="0"/>
            </a:endParaRPr>
          </a:p>
        </p:txBody>
      </p:sp>
      <p:sp>
        <p:nvSpPr>
          <p:cNvPr id="25" name="Hexagon 24"/>
          <p:cNvSpPr/>
          <p:nvPr userDrawn="1"/>
        </p:nvSpPr>
        <p:spPr>
          <a:xfrm>
            <a:off x="15448974" y="8717543"/>
            <a:ext cx="837956" cy="963176"/>
          </a:xfrm>
          <a:prstGeom prst="hexagon">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078" fontAlgn="auto">
              <a:spcBef>
                <a:spcPts val="0"/>
              </a:spcBef>
              <a:spcAft>
                <a:spcPts val="0"/>
              </a:spcAft>
            </a:pPr>
            <a:endParaRPr lang="en-US" u="sng" dirty="0">
              <a:solidFill>
                <a:srgbClr val="FFFFFF"/>
              </a:solidFill>
              <a:latin typeface="Avenir Book" charset="0"/>
            </a:endParaRPr>
          </a:p>
        </p:txBody>
      </p:sp>
      <p:sp>
        <p:nvSpPr>
          <p:cNvPr id="27" name="Rectangle 26"/>
          <p:cNvSpPr/>
          <p:nvPr userDrawn="1"/>
        </p:nvSpPr>
        <p:spPr>
          <a:xfrm rot="2700000">
            <a:off x="16902700" y="9684780"/>
            <a:ext cx="414056" cy="3105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78" fontAlgn="auto">
              <a:spcBef>
                <a:spcPts val="0"/>
              </a:spcBef>
              <a:spcAft>
                <a:spcPts val="0"/>
              </a:spcAft>
            </a:pPr>
            <a:endParaRPr lang="en-US">
              <a:solidFill>
                <a:srgbClr val="FFFFFF"/>
              </a:solidFill>
            </a:endParaRPr>
          </a:p>
        </p:txBody>
      </p:sp>
      <p:sp>
        <p:nvSpPr>
          <p:cNvPr id="28" name="Oval 27"/>
          <p:cNvSpPr/>
          <p:nvPr userDrawn="1"/>
        </p:nvSpPr>
        <p:spPr>
          <a:xfrm>
            <a:off x="16639726" y="8267537"/>
            <a:ext cx="337504" cy="4500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78" fontAlgn="auto">
              <a:spcBef>
                <a:spcPts val="0"/>
              </a:spcBef>
              <a:spcAft>
                <a:spcPts val="0"/>
              </a:spcAft>
            </a:pPr>
            <a:endParaRPr lang="en-US">
              <a:solidFill>
                <a:srgbClr val="FFFFFF"/>
              </a:solidFill>
            </a:endParaRPr>
          </a:p>
        </p:txBody>
      </p:sp>
      <p:sp>
        <p:nvSpPr>
          <p:cNvPr id="29" name="Oval 28"/>
          <p:cNvSpPr/>
          <p:nvPr userDrawn="1"/>
        </p:nvSpPr>
        <p:spPr>
          <a:xfrm>
            <a:off x="16599304" y="10746534"/>
            <a:ext cx="189188" cy="2522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78" fontAlgn="auto">
              <a:spcBef>
                <a:spcPts val="0"/>
              </a:spcBef>
              <a:spcAft>
                <a:spcPts val="0"/>
              </a:spcAft>
            </a:pPr>
            <a:endParaRPr lang="en-US">
              <a:solidFill>
                <a:srgbClr val="FFFFFF"/>
              </a:solidFill>
            </a:endParaRPr>
          </a:p>
        </p:txBody>
      </p:sp>
      <p:sp>
        <p:nvSpPr>
          <p:cNvPr id="30" name="Oval 29"/>
          <p:cNvSpPr/>
          <p:nvPr userDrawn="1"/>
        </p:nvSpPr>
        <p:spPr>
          <a:xfrm>
            <a:off x="17197312" y="7622868"/>
            <a:ext cx="189188" cy="2522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78" fontAlgn="auto">
              <a:spcBef>
                <a:spcPts val="0"/>
              </a:spcBef>
              <a:spcAft>
                <a:spcPts val="0"/>
              </a:spcAft>
            </a:pPr>
            <a:endParaRPr lang="en-US">
              <a:solidFill>
                <a:srgbClr val="FFFFFF"/>
              </a:solidFill>
            </a:endParaRPr>
          </a:p>
        </p:txBody>
      </p:sp>
      <p:grpSp>
        <p:nvGrpSpPr>
          <p:cNvPr id="26" name="Group 25"/>
          <p:cNvGrpSpPr/>
          <p:nvPr userDrawn="1"/>
        </p:nvGrpSpPr>
        <p:grpSpPr>
          <a:xfrm>
            <a:off x="14293546" y="7"/>
            <a:ext cx="3328246" cy="1211810"/>
            <a:chOff x="7081459" y="2"/>
            <a:chExt cx="1664123" cy="454429"/>
          </a:xfrm>
        </p:grpSpPr>
        <p:sp>
          <p:nvSpPr>
            <p:cNvPr id="31" name="Rectangle 30"/>
            <p:cNvSpPr/>
            <p:nvPr userDrawn="1"/>
          </p:nvSpPr>
          <p:spPr>
            <a:xfrm>
              <a:off x="7161074" y="2"/>
              <a:ext cx="1328477" cy="150874"/>
            </a:xfrm>
            <a:prstGeom prst="rect">
              <a:avLst/>
            </a:prstGeom>
            <a:solidFill>
              <a:srgbClr val="00B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78" fontAlgn="auto">
                <a:spcBef>
                  <a:spcPts val="0"/>
                </a:spcBef>
                <a:spcAft>
                  <a:spcPts val="0"/>
                </a:spcAft>
              </a:pPr>
              <a:endParaRPr lang="en-US">
                <a:solidFill>
                  <a:srgbClr val="FFFFFF"/>
                </a:solidFill>
              </a:endParaRPr>
            </a:p>
          </p:txBody>
        </p:sp>
        <p:sp>
          <p:nvSpPr>
            <p:cNvPr id="32" name="TextBox 31"/>
            <p:cNvSpPr txBox="1"/>
            <p:nvPr userDrawn="1"/>
          </p:nvSpPr>
          <p:spPr>
            <a:xfrm>
              <a:off x="7081459" y="235140"/>
              <a:ext cx="1664123" cy="219291"/>
            </a:xfrm>
            <a:prstGeom prst="rect">
              <a:avLst/>
            </a:prstGeom>
            <a:noFill/>
          </p:spPr>
          <p:txBody>
            <a:bodyPr wrap="square" rtlCol="0">
              <a:spAutoFit/>
            </a:bodyPr>
            <a:lstStyle/>
            <a:p>
              <a:pPr defTabSz="914078" fontAlgn="auto">
                <a:spcBef>
                  <a:spcPts val="0"/>
                </a:spcBef>
                <a:spcAft>
                  <a:spcPts val="0"/>
                </a:spcAft>
                <a:defRPr/>
              </a:pPr>
              <a:r>
                <a:rPr lang="en-US" sz="1600" dirty="0">
                  <a:solidFill>
                    <a:srgbClr val="000000"/>
                  </a:solidFill>
                  <a:latin typeface="Arial"/>
                  <a:cs typeface="+mn-cs"/>
                </a:rPr>
                <a:t>Creating the space to reflect, learn and create</a:t>
              </a:r>
            </a:p>
          </p:txBody>
        </p:sp>
      </p:grpSp>
      <p:sp>
        <p:nvSpPr>
          <p:cNvPr id="33" name="Text Placeholder 3"/>
          <p:cNvSpPr>
            <a:spLocks noGrp="1"/>
          </p:cNvSpPr>
          <p:nvPr>
            <p:ph type="body" sz="quarter" idx="14"/>
          </p:nvPr>
        </p:nvSpPr>
        <p:spPr>
          <a:xfrm>
            <a:off x="884696" y="4131491"/>
            <a:ext cx="8553220" cy="8840397"/>
          </a:xfrm>
          <a:prstGeom prst="rect">
            <a:avLst/>
          </a:prstGeom>
        </p:spPr>
        <p:txBody>
          <a:bodyPr vert="horz"/>
          <a:lstStyle>
            <a:lvl1pPr marL="554305" indent="-554305">
              <a:lnSpc>
                <a:spcPct val="100000"/>
              </a:lnSpc>
              <a:spcBef>
                <a:spcPts val="0"/>
              </a:spcBef>
              <a:spcAft>
                <a:spcPts val="1600"/>
              </a:spcAft>
              <a:buClr>
                <a:schemeClr val="accent6"/>
              </a:buClr>
              <a:buSzPct val="100000"/>
              <a:buFont typeface="+mj-lt"/>
              <a:buAutoNum type="arabicPeriod"/>
              <a:defRPr sz="3999"/>
            </a:lvl1pPr>
            <a:lvl2pPr marL="1022226" indent="-467920">
              <a:lnSpc>
                <a:spcPct val="100000"/>
              </a:lnSpc>
              <a:spcBef>
                <a:spcPts val="0"/>
              </a:spcBef>
              <a:spcAft>
                <a:spcPts val="1600"/>
              </a:spcAft>
              <a:buClr>
                <a:schemeClr val="accent6"/>
              </a:buClr>
              <a:buSzPct val="100000"/>
              <a:buFont typeface="+mj-lt"/>
              <a:buAutoNum type="arabicPeriod"/>
              <a:defRPr sz="3600" baseline="0"/>
            </a:lvl2pPr>
            <a:lvl3pPr marL="1504544" indent="-395932">
              <a:lnSpc>
                <a:spcPct val="100000"/>
              </a:lnSpc>
              <a:spcBef>
                <a:spcPts val="0"/>
              </a:spcBef>
              <a:spcAft>
                <a:spcPts val="1600"/>
              </a:spcAft>
              <a:buClr>
                <a:schemeClr val="accent6"/>
              </a:buClr>
              <a:buSzPct val="100000"/>
              <a:buFont typeface="+mj-lt"/>
              <a:buAutoNum type="arabicPeriod"/>
              <a:defRPr sz="3600" baseline="0"/>
            </a:lvl3pPr>
            <a:lvl4pPr marL="2058849" indent="-467920">
              <a:lnSpc>
                <a:spcPct val="100000"/>
              </a:lnSpc>
              <a:spcBef>
                <a:spcPts val="0"/>
              </a:spcBef>
              <a:spcAft>
                <a:spcPts val="1600"/>
              </a:spcAft>
              <a:buClr>
                <a:schemeClr val="accent6"/>
              </a:buClr>
              <a:buSzPct val="100000"/>
              <a:buFont typeface="+mj-lt"/>
              <a:buAutoNum type="arabicPeriod"/>
              <a:defRPr/>
            </a:lvl4pPr>
            <a:lvl5pPr marL="2541167" indent="-395932">
              <a:lnSpc>
                <a:spcPct val="100000"/>
              </a:lnSpc>
              <a:spcBef>
                <a:spcPts val="0"/>
              </a:spcBef>
              <a:spcAft>
                <a:spcPts val="1600"/>
              </a:spcAft>
              <a:buClr>
                <a:schemeClr val="accent6"/>
              </a:buClr>
              <a:buSzPct val="100000"/>
              <a:buFont typeface="+mj-lt"/>
              <a:buAutoNum type="arabicPeriod"/>
              <a:defRPr sz="3200" baseline="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984109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old statement">
    <p:spTree>
      <p:nvGrpSpPr>
        <p:cNvPr id="1" name=""/>
        <p:cNvGrpSpPr/>
        <p:nvPr/>
      </p:nvGrpSpPr>
      <p:grpSpPr>
        <a:xfrm>
          <a:off x="0" y="0"/>
          <a:ext cx="0" cy="0"/>
          <a:chOff x="0" y="0"/>
          <a:chExt cx="0" cy="0"/>
        </a:xfrm>
      </p:grpSpPr>
      <p:sp>
        <p:nvSpPr>
          <p:cNvPr id="4" name="Oval 3"/>
          <p:cNvSpPr/>
          <p:nvPr userDrawn="1"/>
        </p:nvSpPr>
        <p:spPr>
          <a:xfrm>
            <a:off x="5375253" y="1410725"/>
            <a:ext cx="7661527" cy="10204740"/>
          </a:xfrm>
          <a:prstGeom prst="ellipse">
            <a:avLst/>
          </a:prstGeom>
          <a:solidFill>
            <a:srgbClr val="CE0058"/>
          </a:solidFill>
          <a:ln>
            <a:solidFill>
              <a:srgbClr val="CE0058"/>
            </a:solidFill>
          </a:ln>
          <a:effectLst/>
        </p:spPr>
        <p:style>
          <a:lnRef idx="1">
            <a:schemeClr val="accent1"/>
          </a:lnRef>
          <a:fillRef idx="3">
            <a:schemeClr val="accent1"/>
          </a:fillRef>
          <a:effectRef idx="2">
            <a:schemeClr val="accent1"/>
          </a:effectRef>
          <a:fontRef idx="minor">
            <a:schemeClr val="lt1"/>
          </a:fontRef>
        </p:style>
        <p:txBody>
          <a:bodyPr lIns="114795" tIns="57398" rIns="114795" bIns="57398" rtlCol="0" anchor="ctr"/>
          <a:lstStyle/>
          <a:p>
            <a:pPr algn="ctr"/>
            <a:endParaRPr lang="en-GB" dirty="0">
              <a:solidFill>
                <a:srgbClr val="CE0058"/>
              </a:solidFill>
            </a:endParaRPr>
          </a:p>
        </p:txBody>
      </p:sp>
      <p:sp>
        <p:nvSpPr>
          <p:cNvPr id="2" name="Title 1"/>
          <p:cNvSpPr>
            <a:spLocks noGrp="1"/>
          </p:cNvSpPr>
          <p:nvPr>
            <p:ph type="title" hasCustomPrompt="1"/>
          </p:nvPr>
        </p:nvSpPr>
        <p:spPr>
          <a:xfrm>
            <a:off x="5645946" y="1895663"/>
            <a:ext cx="7009891" cy="9191759"/>
          </a:xfrm>
        </p:spPr>
        <p:txBody>
          <a:bodyPr/>
          <a:lstStyle>
            <a:lvl1pPr algn="ctr">
              <a:defRPr baseline="0">
                <a:solidFill>
                  <a:schemeClr val="bg1"/>
                </a:solidFill>
              </a:defRPr>
            </a:lvl1pPr>
          </a:lstStyle>
          <a:p>
            <a:r>
              <a:rPr lang="en-GB" dirty="0"/>
              <a:t>Click to edit bold statement or strong leading copy.</a:t>
            </a:r>
          </a:p>
        </p:txBody>
      </p:sp>
      <p:cxnSp>
        <p:nvCxnSpPr>
          <p:cNvPr id="8" name="Straight Connector 7"/>
          <p:cNvCxnSpPr/>
          <p:nvPr userDrawn="1"/>
        </p:nvCxnSpPr>
        <p:spPr>
          <a:xfrm>
            <a:off x="1051993" y="12699405"/>
            <a:ext cx="16164771" cy="0"/>
          </a:xfrm>
          <a:prstGeom prst="line">
            <a:avLst/>
          </a:prstGeom>
          <a:ln w="3175" cmpd="sng">
            <a:solidFill>
              <a:schemeClr val="tx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9" name="Footer Placeholder 4"/>
          <p:cNvSpPr>
            <a:spLocks noGrp="1"/>
          </p:cNvSpPr>
          <p:nvPr>
            <p:ph type="ftr" sz="quarter" idx="3"/>
          </p:nvPr>
        </p:nvSpPr>
        <p:spPr>
          <a:xfrm>
            <a:off x="954090" y="12837249"/>
            <a:ext cx="7072232" cy="432391"/>
          </a:xfrm>
          <a:prstGeom prst="rect">
            <a:avLst/>
          </a:prstGeom>
          <a:ln>
            <a:noFill/>
          </a:ln>
        </p:spPr>
        <p:txBody>
          <a:bodyPr vert="horz" lIns="153080" tIns="76540" rIns="153080" bIns="76540" rtlCol="0" anchor="ctr"/>
          <a:lstStyle>
            <a:lvl1pPr algn="l">
              <a:defRPr sz="1500">
                <a:solidFill>
                  <a:srgbClr val="2D2E33"/>
                </a:solidFill>
                <a:latin typeface="+mj-lt"/>
              </a:defRPr>
            </a:lvl1pPr>
          </a:lstStyle>
          <a:p>
            <a:r>
              <a:rPr lang="en-GB" dirty="0"/>
              <a:t>Presentation title (Edit in Insert &gt; Header and footer...)</a:t>
            </a:r>
          </a:p>
        </p:txBody>
      </p:sp>
      <p:sp>
        <p:nvSpPr>
          <p:cNvPr id="10" name="Slide Number Placeholder 5"/>
          <p:cNvSpPr>
            <a:spLocks noGrp="1"/>
          </p:cNvSpPr>
          <p:nvPr>
            <p:ph type="sldNum" sz="quarter" idx="4"/>
          </p:nvPr>
        </p:nvSpPr>
        <p:spPr>
          <a:xfrm>
            <a:off x="14332238" y="12837247"/>
            <a:ext cx="3000741" cy="513290"/>
          </a:xfrm>
          <a:prstGeom prst="rect">
            <a:avLst/>
          </a:prstGeom>
        </p:spPr>
        <p:txBody>
          <a:bodyPr vert="horz" lIns="153080" tIns="76540" rIns="153080" bIns="76540" rtlCol="0" anchor="ctr"/>
          <a:lstStyle>
            <a:lvl1pPr algn="r">
              <a:defRPr sz="1500">
                <a:solidFill>
                  <a:srgbClr val="2D2E33"/>
                </a:solidFill>
                <a:latin typeface="+mj-lt"/>
              </a:defRPr>
            </a:lvl1pPr>
          </a:lstStyle>
          <a:p>
            <a:fld id="{390DC8F2-1EBD-9C41-A742-103025B2E038}" type="slidenum">
              <a:rPr lang="en-GB" smtClean="0"/>
              <a:pPr/>
              <a:t>‹#›</a:t>
            </a:fld>
            <a:endParaRPr lang="en-GB" dirty="0"/>
          </a:p>
        </p:txBody>
      </p:sp>
    </p:spTree>
    <p:extLst>
      <p:ext uri="{BB962C8B-B14F-4D97-AF65-F5344CB8AC3E}">
        <p14:creationId xmlns:p14="http://schemas.microsoft.com/office/powerpoint/2010/main" val="1254500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4_Numbers 1 col">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620482" y="3288013"/>
            <a:ext cx="6591364" cy="8796224"/>
          </a:xfrm>
          <a:prstGeom prst="octagon">
            <a:avLst/>
          </a:prstGeom>
        </p:spPr>
      </p:pic>
      <p:sp>
        <p:nvSpPr>
          <p:cNvPr id="14" name="Text Placeholder 10"/>
          <p:cNvSpPr>
            <a:spLocks noGrp="1"/>
          </p:cNvSpPr>
          <p:nvPr>
            <p:ph type="body" sz="quarter" idx="11" hasCustomPrompt="1"/>
          </p:nvPr>
        </p:nvSpPr>
        <p:spPr>
          <a:xfrm>
            <a:off x="884695" y="2812056"/>
            <a:ext cx="8954626" cy="1063283"/>
          </a:xfrm>
          <a:prstGeom prst="rect">
            <a:avLst/>
          </a:prstGeom>
        </p:spPr>
        <p:txBody>
          <a:bodyPr vert="horz"/>
          <a:lstStyle>
            <a:lvl1pPr marL="0" indent="0">
              <a:buFontTx/>
              <a:buNone/>
              <a:defRPr sz="3999" b="1">
                <a:solidFill>
                  <a:schemeClr val="accent1"/>
                </a:solidFill>
              </a:defRPr>
            </a:lvl1pPr>
          </a:lstStyle>
          <a:p>
            <a:pPr lvl="0"/>
            <a:r>
              <a:rPr lang="en-GB" dirty="0"/>
              <a:t>Click to insert sub title</a:t>
            </a:r>
            <a:endParaRPr lang="en-US" dirty="0"/>
          </a:p>
        </p:txBody>
      </p:sp>
      <p:sp>
        <p:nvSpPr>
          <p:cNvPr id="15" name="Title 1"/>
          <p:cNvSpPr>
            <a:spLocks noGrp="1"/>
          </p:cNvSpPr>
          <p:nvPr>
            <p:ph type="title" hasCustomPrompt="1"/>
          </p:nvPr>
        </p:nvSpPr>
        <p:spPr>
          <a:xfrm>
            <a:off x="884695" y="688001"/>
            <a:ext cx="12032510" cy="1867899"/>
          </a:xfrm>
          <a:prstGeom prst="rect">
            <a:avLst/>
          </a:prstGeom>
        </p:spPr>
        <p:txBody>
          <a:bodyPr>
            <a:normAutofit/>
          </a:bodyPr>
          <a:lstStyle>
            <a:lvl1pPr algn="l">
              <a:defRPr sz="7999" b="1" i="0">
                <a:solidFill>
                  <a:schemeClr val="tx2"/>
                </a:solidFill>
                <a:latin typeface="Arial"/>
                <a:cs typeface="Arial"/>
              </a:defRPr>
            </a:lvl1pPr>
          </a:lstStyle>
          <a:p>
            <a:r>
              <a:rPr lang="en-GB" dirty="0"/>
              <a:t>Click to edit title</a:t>
            </a:r>
            <a:endParaRPr lang="en-US" dirty="0"/>
          </a:p>
        </p:txBody>
      </p:sp>
      <p:sp>
        <p:nvSpPr>
          <p:cNvPr id="24" name="Slide Number Placeholder 3"/>
          <p:cNvSpPr>
            <a:spLocks noGrp="1"/>
          </p:cNvSpPr>
          <p:nvPr>
            <p:ph type="sldNum" sz="quarter" idx="4"/>
          </p:nvPr>
        </p:nvSpPr>
        <p:spPr>
          <a:xfrm>
            <a:off x="16818432" y="883193"/>
            <a:ext cx="1600200" cy="1003301"/>
          </a:xfrm>
          <a:prstGeom prst="rect">
            <a:avLst/>
          </a:prstGeom>
        </p:spPr>
        <p:txBody>
          <a:bodyPr vert="horz" lIns="91424" tIns="45712" rIns="91424" bIns="45712" rtlCol="0" anchor="ctr"/>
          <a:lstStyle>
            <a:lvl1pPr algn="ctr">
              <a:defRPr sz="3200">
                <a:solidFill>
                  <a:schemeClr val="tx1"/>
                </a:solidFill>
              </a:defRPr>
            </a:lvl1pPr>
          </a:lstStyle>
          <a:p>
            <a:fld id="{D2941396-4047-4640-B2FA-650670848297}" type="slidenum">
              <a:rPr lang="en-US" smtClean="0">
                <a:solidFill>
                  <a:srgbClr val="000000"/>
                </a:solidFill>
              </a:rPr>
              <a:pPr/>
              <a:t>‹#›</a:t>
            </a:fld>
            <a:endParaRPr lang="en-US" dirty="0">
              <a:solidFill>
                <a:srgbClr val="000000"/>
              </a:solidFill>
            </a:endParaRPr>
          </a:p>
        </p:txBody>
      </p:sp>
      <p:sp>
        <p:nvSpPr>
          <p:cNvPr id="42" name="Hexagon 41"/>
          <p:cNvSpPr/>
          <p:nvPr userDrawn="1"/>
        </p:nvSpPr>
        <p:spPr>
          <a:xfrm>
            <a:off x="11408538" y="2089523"/>
            <a:ext cx="576850" cy="661229"/>
          </a:xfrm>
          <a:prstGeom prst="hexago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078" fontAlgn="auto">
              <a:spcBef>
                <a:spcPts val="0"/>
              </a:spcBef>
              <a:spcAft>
                <a:spcPts val="0"/>
              </a:spcAft>
            </a:pPr>
            <a:endParaRPr lang="en-US" dirty="0">
              <a:solidFill>
                <a:srgbClr val="FFFFFF"/>
              </a:solidFill>
              <a:latin typeface="Avenir Book" charset="0"/>
            </a:endParaRPr>
          </a:p>
        </p:txBody>
      </p:sp>
      <p:sp>
        <p:nvSpPr>
          <p:cNvPr id="43" name="Hexagon 42"/>
          <p:cNvSpPr/>
          <p:nvPr userDrawn="1"/>
        </p:nvSpPr>
        <p:spPr>
          <a:xfrm>
            <a:off x="11410022" y="4228048"/>
            <a:ext cx="286940" cy="328912"/>
          </a:xfrm>
          <a:prstGeom prst="hexago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078" fontAlgn="auto">
              <a:spcBef>
                <a:spcPts val="0"/>
              </a:spcBef>
              <a:spcAft>
                <a:spcPts val="0"/>
              </a:spcAft>
            </a:pPr>
            <a:endParaRPr lang="en-US" dirty="0">
              <a:solidFill>
                <a:srgbClr val="FFFFFF"/>
              </a:solidFill>
              <a:latin typeface="Avenir Book" charset="0"/>
            </a:endParaRPr>
          </a:p>
        </p:txBody>
      </p:sp>
      <p:sp>
        <p:nvSpPr>
          <p:cNvPr id="44" name="Hexagon 43"/>
          <p:cNvSpPr/>
          <p:nvPr userDrawn="1"/>
        </p:nvSpPr>
        <p:spPr>
          <a:xfrm>
            <a:off x="10653836" y="3417201"/>
            <a:ext cx="419940" cy="482696"/>
          </a:xfrm>
          <a:prstGeom prst="hexagon">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078" fontAlgn="auto">
              <a:spcBef>
                <a:spcPts val="0"/>
              </a:spcBef>
              <a:spcAft>
                <a:spcPts val="0"/>
              </a:spcAft>
            </a:pPr>
            <a:endParaRPr lang="en-US" dirty="0">
              <a:solidFill>
                <a:srgbClr val="FFFFFF"/>
              </a:solidFill>
              <a:latin typeface="Avenir Book" charset="0"/>
            </a:endParaRPr>
          </a:p>
        </p:txBody>
      </p:sp>
      <p:sp>
        <p:nvSpPr>
          <p:cNvPr id="45" name="Hexagon 44"/>
          <p:cNvSpPr/>
          <p:nvPr userDrawn="1"/>
        </p:nvSpPr>
        <p:spPr>
          <a:xfrm>
            <a:off x="11073775" y="5794341"/>
            <a:ext cx="378246" cy="434768"/>
          </a:xfrm>
          <a:prstGeom prst="hexago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078" fontAlgn="auto">
              <a:spcBef>
                <a:spcPts val="0"/>
              </a:spcBef>
              <a:spcAft>
                <a:spcPts val="0"/>
              </a:spcAft>
            </a:pPr>
            <a:endParaRPr lang="en-US" dirty="0">
              <a:solidFill>
                <a:srgbClr val="FFFFFF"/>
              </a:solidFill>
              <a:latin typeface="Avenir Book" charset="0"/>
            </a:endParaRPr>
          </a:p>
        </p:txBody>
      </p:sp>
      <p:sp>
        <p:nvSpPr>
          <p:cNvPr id="46" name="Hexagon 45"/>
          <p:cNvSpPr/>
          <p:nvPr userDrawn="1"/>
        </p:nvSpPr>
        <p:spPr>
          <a:xfrm>
            <a:off x="17211846" y="11804983"/>
            <a:ext cx="160120" cy="183541"/>
          </a:xfrm>
          <a:prstGeom prst="hexago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078" fontAlgn="auto">
              <a:spcBef>
                <a:spcPts val="0"/>
              </a:spcBef>
              <a:spcAft>
                <a:spcPts val="0"/>
              </a:spcAft>
            </a:pPr>
            <a:endParaRPr lang="en-US" u="sng" dirty="0">
              <a:solidFill>
                <a:srgbClr val="FFFFFF"/>
              </a:solidFill>
              <a:latin typeface="Avenir Book" charset="0"/>
            </a:endParaRPr>
          </a:p>
        </p:txBody>
      </p:sp>
      <p:sp>
        <p:nvSpPr>
          <p:cNvPr id="47" name="Hexagon 46"/>
          <p:cNvSpPr/>
          <p:nvPr userDrawn="1"/>
        </p:nvSpPr>
        <p:spPr>
          <a:xfrm>
            <a:off x="15448974" y="8717543"/>
            <a:ext cx="837956" cy="963176"/>
          </a:xfrm>
          <a:prstGeom prst="hexagon">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078" fontAlgn="auto">
              <a:spcBef>
                <a:spcPts val="0"/>
              </a:spcBef>
              <a:spcAft>
                <a:spcPts val="0"/>
              </a:spcAft>
            </a:pPr>
            <a:endParaRPr lang="en-US" u="sng" dirty="0">
              <a:solidFill>
                <a:srgbClr val="FFFFFF"/>
              </a:solidFill>
              <a:latin typeface="Avenir Book" charset="0"/>
            </a:endParaRPr>
          </a:p>
        </p:txBody>
      </p:sp>
      <p:sp>
        <p:nvSpPr>
          <p:cNvPr id="48" name="Rectangle 47"/>
          <p:cNvSpPr/>
          <p:nvPr userDrawn="1"/>
        </p:nvSpPr>
        <p:spPr>
          <a:xfrm rot="2700000">
            <a:off x="16902700" y="9684780"/>
            <a:ext cx="414056" cy="3105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78" fontAlgn="auto">
              <a:spcBef>
                <a:spcPts val="0"/>
              </a:spcBef>
              <a:spcAft>
                <a:spcPts val="0"/>
              </a:spcAft>
            </a:pPr>
            <a:endParaRPr lang="en-US">
              <a:solidFill>
                <a:srgbClr val="FFFFFF"/>
              </a:solidFill>
            </a:endParaRPr>
          </a:p>
        </p:txBody>
      </p:sp>
      <p:sp>
        <p:nvSpPr>
          <p:cNvPr id="49" name="Oval 48"/>
          <p:cNvSpPr/>
          <p:nvPr userDrawn="1"/>
        </p:nvSpPr>
        <p:spPr>
          <a:xfrm>
            <a:off x="16639726" y="8267537"/>
            <a:ext cx="337504" cy="4500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78" fontAlgn="auto">
              <a:spcBef>
                <a:spcPts val="0"/>
              </a:spcBef>
              <a:spcAft>
                <a:spcPts val="0"/>
              </a:spcAft>
            </a:pPr>
            <a:endParaRPr lang="en-US">
              <a:solidFill>
                <a:srgbClr val="FFFFFF"/>
              </a:solidFill>
            </a:endParaRPr>
          </a:p>
        </p:txBody>
      </p:sp>
      <p:sp>
        <p:nvSpPr>
          <p:cNvPr id="50" name="Oval 49"/>
          <p:cNvSpPr/>
          <p:nvPr userDrawn="1"/>
        </p:nvSpPr>
        <p:spPr>
          <a:xfrm>
            <a:off x="16599304" y="10746534"/>
            <a:ext cx="189188" cy="2522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78" fontAlgn="auto">
              <a:spcBef>
                <a:spcPts val="0"/>
              </a:spcBef>
              <a:spcAft>
                <a:spcPts val="0"/>
              </a:spcAft>
            </a:pPr>
            <a:endParaRPr lang="en-US">
              <a:solidFill>
                <a:srgbClr val="FFFFFF"/>
              </a:solidFill>
            </a:endParaRPr>
          </a:p>
        </p:txBody>
      </p:sp>
      <p:sp>
        <p:nvSpPr>
          <p:cNvPr id="51" name="Oval 50"/>
          <p:cNvSpPr/>
          <p:nvPr userDrawn="1"/>
        </p:nvSpPr>
        <p:spPr>
          <a:xfrm>
            <a:off x="17197312" y="7622868"/>
            <a:ext cx="189188" cy="2522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78" fontAlgn="auto">
              <a:spcBef>
                <a:spcPts val="0"/>
              </a:spcBef>
              <a:spcAft>
                <a:spcPts val="0"/>
              </a:spcAft>
            </a:pPr>
            <a:endParaRPr lang="en-US">
              <a:solidFill>
                <a:srgbClr val="FFFFFF"/>
              </a:solidFill>
            </a:endParaRPr>
          </a:p>
        </p:txBody>
      </p:sp>
      <p:grpSp>
        <p:nvGrpSpPr>
          <p:cNvPr id="20" name="Group 19"/>
          <p:cNvGrpSpPr/>
          <p:nvPr userDrawn="1"/>
        </p:nvGrpSpPr>
        <p:grpSpPr>
          <a:xfrm>
            <a:off x="14293546" y="7"/>
            <a:ext cx="3328246" cy="1211810"/>
            <a:chOff x="7081459" y="2"/>
            <a:chExt cx="1664123" cy="454429"/>
          </a:xfrm>
        </p:grpSpPr>
        <p:sp>
          <p:nvSpPr>
            <p:cNvPr id="25" name="Rectangle 24"/>
            <p:cNvSpPr/>
            <p:nvPr userDrawn="1"/>
          </p:nvSpPr>
          <p:spPr>
            <a:xfrm>
              <a:off x="7161074" y="2"/>
              <a:ext cx="1328477" cy="150874"/>
            </a:xfrm>
            <a:prstGeom prst="rect">
              <a:avLst/>
            </a:prstGeom>
            <a:solidFill>
              <a:srgbClr val="00B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78" fontAlgn="auto">
                <a:spcBef>
                  <a:spcPts val="0"/>
                </a:spcBef>
                <a:spcAft>
                  <a:spcPts val="0"/>
                </a:spcAft>
              </a:pPr>
              <a:endParaRPr lang="en-US">
                <a:solidFill>
                  <a:srgbClr val="FFFFFF"/>
                </a:solidFill>
              </a:endParaRPr>
            </a:p>
          </p:txBody>
        </p:sp>
        <p:sp>
          <p:nvSpPr>
            <p:cNvPr id="26" name="TextBox 25"/>
            <p:cNvSpPr txBox="1"/>
            <p:nvPr userDrawn="1"/>
          </p:nvSpPr>
          <p:spPr>
            <a:xfrm>
              <a:off x="7081459" y="235140"/>
              <a:ext cx="1664123" cy="219291"/>
            </a:xfrm>
            <a:prstGeom prst="rect">
              <a:avLst/>
            </a:prstGeom>
            <a:noFill/>
          </p:spPr>
          <p:txBody>
            <a:bodyPr wrap="square" rtlCol="0">
              <a:spAutoFit/>
            </a:bodyPr>
            <a:lstStyle/>
            <a:p>
              <a:pPr defTabSz="914078" fontAlgn="auto">
                <a:spcBef>
                  <a:spcPts val="0"/>
                </a:spcBef>
                <a:spcAft>
                  <a:spcPts val="0"/>
                </a:spcAft>
                <a:defRPr/>
              </a:pPr>
              <a:r>
                <a:rPr lang="en-US" sz="1600" dirty="0">
                  <a:solidFill>
                    <a:srgbClr val="000000"/>
                  </a:solidFill>
                  <a:latin typeface="Arial"/>
                  <a:cs typeface="+mn-cs"/>
                </a:rPr>
                <a:t>Creating the space to reflect, learn and create</a:t>
              </a:r>
            </a:p>
          </p:txBody>
        </p:sp>
      </p:grpSp>
      <p:sp>
        <p:nvSpPr>
          <p:cNvPr id="27" name="Text Placeholder 3"/>
          <p:cNvSpPr>
            <a:spLocks noGrp="1"/>
          </p:cNvSpPr>
          <p:nvPr>
            <p:ph type="body" sz="quarter" idx="14"/>
          </p:nvPr>
        </p:nvSpPr>
        <p:spPr>
          <a:xfrm>
            <a:off x="884696" y="4131491"/>
            <a:ext cx="8553220" cy="8840397"/>
          </a:xfrm>
          <a:prstGeom prst="rect">
            <a:avLst/>
          </a:prstGeom>
        </p:spPr>
        <p:txBody>
          <a:bodyPr vert="horz"/>
          <a:lstStyle>
            <a:lvl1pPr marL="554305" indent="-554305">
              <a:lnSpc>
                <a:spcPct val="100000"/>
              </a:lnSpc>
              <a:spcBef>
                <a:spcPts val="0"/>
              </a:spcBef>
              <a:spcAft>
                <a:spcPts val="1600"/>
              </a:spcAft>
              <a:buClr>
                <a:schemeClr val="accent6"/>
              </a:buClr>
              <a:buSzPct val="100000"/>
              <a:buFont typeface="+mj-lt"/>
              <a:buAutoNum type="arabicPeriod"/>
              <a:defRPr sz="3999"/>
            </a:lvl1pPr>
            <a:lvl2pPr marL="1022226" indent="-467920">
              <a:lnSpc>
                <a:spcPct val="100000"/>
              </a:lnSpc>
              <a:spcBef>
                <a:spcPts val="0"/>
              </a:spcBef>
              <a:spcAft>
                <a:spcPts val="1600"/>
              </a:spcAft>
              <a:buClr>
                <a:schemeClr val="accent6"/>
              </a:buClr>
              <a:buSzPct val="100000"/>
              <a:buFont typeface="+mj-lt"/>
              <a:buAutoNum type="arabicPeriod"/>
              <a:defRPr sz="3600" baseline="0"/>
            </a:lvl2pPr>
            <a:lvl3pPr marL="1504544" indent="-395932">
              <a:lnSpc>
                <a:spcPct val="100000"/>
              </a:lnSpc>
              <a:spcBef>
                <a:spcPts val="0"/>
              </a:spcBef>
              <a:spcAft>
                <a:spcPts val="1600"/>
              </a:spcAft>
              <a:buClr>
                <a:schemeClr val="accent6"/>
              </a:buClr>
              <a:buSzPct val="100000"/>
              <a:buFont typeface="+mj-lt"/>
              <a:buAutoNum type="arabicPeriod"/>
              <a:defRPr sz="3600" baseline="0"/>
            </a:lvl3pPr>
            <a:lvl4pPr marL="2058849" indent="-467920">
              <a:lnSpc>
                <a:spcPct val="100000"/>
              </a:lnSpc>
              <a:spcBef>
                <a:spcPts val="0"/>
              </a:spcBef>
              <a:spcAft>
                <a:spcPts val="1600"/>
              </a:spcAft>
              <a:buClr>
                <a:schemeClr val="accent6"/>
              </a:buClr>
              <a:buSzPct val="100000"/>
              <a:buFont typeface="+mj-lt"/>
              <a:buAutoNum type="arabicPeriod"/>
              <a:defRPr/>
            </a:lvl4pPr>
            <a:lvl5pPr marL="2541167" indent="-395932">
              <a:lnSpc>
                <a:spcPct val="100000"/>
              </a:lnSpc>
              <a:spcBef>
                <a:spcPts val="0"/>
              </a:spcBef>
              <a:spcAft>
                <a:spcPts val="1600"/>
              </a:spcAft>
              <a:buClr>
                <a:schemeClr val="accent6"/>
              </a:buClr>
              <a:buSzPct val="100000"/>
              <a:buFont typeface="+mj-lt"/>
              <a:buAutoNum type="arabicPeriod"/>
              <a:defRPr sz="3200" baseline="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9875032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5_Numbers 1 col">
    <p:spTree>
      <p:nvGrpSpPr>
        <p:cNvPr id="1" name=""/>
        <p:cNvGrpSpPr/>
        <p:nvPr/>
      </p:nvGrpSpPr>
      <p:grpSpPr>
        <a:xfrm>
          <a:off x="0" y="0"/>
          <a:ext cx="0" cy="0"/>
          <a:chOff x="0" y="0"/>
          <a:chExt cx="0" cy="0"/>
        </a:xfrm>
      </p:grpSpPr>
      <p:sp>
        <p:nvSpPr>
          <p:cNvPr id="14" name="Text Placeholder 10"/>
          <p:cNvSpPr>
            <a:spLocks noGrp="1"/>
          </p:cNvSpPr>
          <p:nvPr>
            <p:ph type="body" sz="quarter" idx="11" hasCustomPrompt="1"/>
          </p:nvPr>
        </p:nvSpPr>
        <p:spPr>
          <a:xfrm>
            <a:off x="884695" y="2812056"/>
            <a:ext cx="8954626" cy="1063283"/>
          </a:xfrm>
          <a:prstGeom prst="rect">
            <a:avLst/>
          </a:prstGeom>
        </p:spPr>
        <p:txBody>
          <a:bodyPr vert="horz"/>
          <a:lstStyle>
            <a:lvl1pPr marL="0" indent="0">
              <a:buFontTx/>
              <a:buNone/>
              <a:defRPr sz="3999" b="1">
                <a:solidFill>
                  <a:schemeClr val="accent1"/>
                </a:solidFill>
              </a:defRPr>
            </a:lvl1pPr>
          </a:lstStyle>
          <a:p>
            <a:pPr lvl="0"/>
            <a:r>
              <a:rPr lang="en-GB" dirty="0"/>
              <a:t>Click to insert sub title</a:t>
            </a:r>
            <a:endParaRPr lang="en-US" dirty="0"/>
          </a:p>
        </p:txBody>
      </p:sp>
      <p:sp>
        <p:nvSpPr>
          <p:cNvPr id="15" name="Title 1"/>
          <p:cNvSpPr>
            <a:spLocks noGrp="1"/>
          </p:cNvSpPr>
          <p:nvPr>
            <p:ph type="title" hasCustomPrompt="1"/>
          </p:nvPr>
        </p:nvSpPr>
        <p:spPr>
          <a:xfrm>
            <a:off x="884695" y="688001"/>
            <a:ext cx="12032510" cy="1867899"/>
          </a:xfrm>
          <a:prstGeom prst="rect">
            <a:avLst/>
          </a:prstGeom>
        </p:spPr>
        <p:txBody>
          <a:bodyPr>
            <a:normAutofit/>
          </a:bodyPr>
          <a:lstStyle>
            <a:lvl1pPr algn="l">
              <a:defRPr sz="7999" b="1" i="0">
                <a:solidFill>
                  <a:schemeClr val="tx2"/>
                </a:solidFill>
                <a:latin typeface="Arial"/>
                <a:cs typeface="Arial"/>
              </a:defRPr>
            </a:lvl1pPr>
          </a:lstStyle>
          <a:p>
            <a:r>
              <a:rPr lang="en-GB" dirty="0"/>
              <a:t>Click to edit title</a:t>
            </a:r>
            <a:endParaRPr lang="en-US" dirty="0"/>
          </a:p>
        </p:txBody>
      </p:sp>
      <p:sp>
        <p:nvSpPr>
          <p:cNvPr id="24" name="Slide Number Placeholder 3"/>
          <p:cNvSpPr>
            <a:spLocks noGrp="1"/>
          </p:cNvSpPr>
          <p:nvPr>
            <p:ph type="sldNum" sz="quarter" idx="4"/>
          </p:nvPr>
        </p:nvSpPr>
        <p:spPr>
          <a:xfrm>
            <a:off x="16818432" y="883193"/>
            <a:ext cx="1600200" cy="1003301"/>
          </a:xfrm>
          <a:prstGeom prst="rect">
            <a:avLst/>
          </a:prstGeom>
        </p:spPr>
        <p:txBody>
          <a:bodyPr vert="horz" lIns="91424" tIns="45712" rIns="91424" bIns="45712" rtlCol="0" anchor="ctr"/>
          <a:lstStyle>
            <a:lvl1pPr algn="ctr">
              <a:defRPr sz="3200">
                <a:solidFill>
                  <a:schemeClr val="tx1"/>
                </a:solidFill>
              </a:defRPr>
            </a:lvl1pPr>
          </a:lstStyle>
          <a:p>
            <a:fld id="{D2941396-4047-4640-B2FA-650670848297}" type="slidenum">
              <a:rPr lang="en-US" smtClean="0">
                <a:solidFill>
                  <a:srgbClr val="000000"/>
                </a:solidFill>
              </a:rPr>
              <a:pPr/>
              <a:t>‹#›</a:t>
            </a:fld>
            <a:endParaRPr lang="en-US" dirty="0">
              <a:solidFill>
                <a:srgbClr val="000000"/>
              </a:solidFill>
            </a:endParaRPr>
          </a:p>
        </p:txBody>
      </p:sp>
      <p:pic>
        <p:nvPicPr>
          <p:cNvPr id="20" name="Picture 1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700346" y="2086334"/>
            <a:ext cx="7949652" cy="10676571"/>
          </a:xfrm>
          <a:prstGeom prst="diamond">
            <a:avLst/>
          </a:prstGeom>
        </p:spPr>
      </p:pic>
      <p:sp>
        <p:nvSpPr>
          <p:cNvPr id="25" name="Hexagon 24"/>
          <p:cNvSpPr/>
          <p:nvPr userDrawn="1"/>
        </p:nvSpPr>
        <p:spPr>
          <a:xfrm>
            <a:off x="11408538" y="2089523"/>
            <a:ext cx="576850" cy="661229"/>
          </a:xfrm>
          <a:prstGeom prst="hexago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078" fontAlgn="auto">
              <a:spcBef>
                <a:spcPts val="0"/>
              </a:spcBef>
              <a:spcAft>
                <a:spcPts val="0"/>
              </a:spcAft>
            </a:pPr>
            <a:endParaRPr lang="en-US" dirty="0">
              <a:solidFill>
                <a:srgbClr val="FFFFFF"/>
              </a:solidFill>
              <a:latin typeface="Avenir Book" charset="0"/>
            </a:endParaRPr>
          </a:p>
        </p:txBody>
      </p:sp>
      <p:sp>
        <p:nvSpPr>
          <p:cNvPr id="26" name="Hexagon 25"/>
          <p:cNvSpPr/>
          <p:nvPr userDrawn="1"/>
        </p:nvSpPr>
        <p:spPr>
          <a:xfrm>
            <a:off x="11410022" y="4228048"/>
            <a:ext cx="286940" cy="328912"/>
          </a:xfrm>
          <a:prstGeom prst="hexago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078" fontAlgn="auto">
              <a:spcBef>
                <a:spcPts val="0"/>
              </a:spcBef>
              <a:spcAft>
                <a:spcPts val="0"/>
              </a:spcAft>
            </a:pPr>
            <a:endParaRPr lang="en-US" dirty="0">
              <a:solidFill>
                <a:srgbClr val="FFFFFF"/>
              </a:solidFill>
              <a:latin typeface="Avenir Book" charset="0"/>
            </a:endParaRPr>
          </a:p>
        </p:txBody>
      </p:sp>
      <p:sp>
        <p:nvSpPr>
          <p:cNvPr id="27" name="Hexagon 26"/>
          <p:cNvSpPr/>
          <p:nvPr userDrawn="1"/>
        </p:nvSpPr>
        <p:spPr>
          <a:xfrm>
            <a:off x="10653836" y="3417201"/>
            <a:ext cx="419940" cy="482696"/>
          </a:xfrm>
          <a:prstGeom prst="hexagon">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078" fontAlgn="auto">
              <a:spcBef>
                <a:spcPts val="0"/>
              </a:spcBef>
              <a:spcAft>
                <a:spcPts val="0"/>
              </a:spcAft>
            </a:pPr>
            <a:endParaRPr lang="en-US" dirty="0">
              <a:solidFill>
                <a:srgbClr val="FFFFFF"/>
              </a:solidFill>
              <a:latin typeface="Avenir Book" charset="0"/>
            </a:endParaRPr>
          </a:p>
        </p:txBody>
      </p:sp>
      <p:sp>
        <p:nvSpPr>
          <p:cNvPr id="28" name="Hexagon 27"/>
          <p:cNvSpPr/>
          <p:nvPr userDrawn="1"/>
        </p:nvSpPr>
        <p:spPr>
          <a:xfrm>
            <a:off x="11073775" y="5794341"/>
            <a:ext cx="378246" cy="434768"/>
          </a:xfrm>
          <a:prstGeom prst="hexago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078" fontAlgn="auto">
              <a:spcBef>
                <a:spcPts val="0"/>
              </a:spcBef>
              <a:spcAft>
                <a:spcPts val="0"/>
              </a:spcAft>
            </a:pPr>
            <a:endParaRPr lang="en-US" dirty="0">
              <a:solidFill>
                <a:srgbClr val="FFFFFF"/>
              </a:solidFill>
              <a:latin typeface="Avenir Book" charset="0"/>
            </a:endParaRPr>
          </a:p>
        </p:txBody>
      </p:sp>
      <p:sp>
        <p:nvSpPr>
          <p:cNvPr id="29" name="Hexagon 28"/>
          <p:cNvSpPr/>
          <p:nvPr userDrawn="1"/>
        </p:nvSpPr>
        <p:spPr>
          <a:xfrm>
            <a:off x="17211846" y="11804983"/>
            <a:ext cx="160120" cy="183541"/>
          </a:xfrm>
          <a:prstGeom prst="hexago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078" fontAlgn="auto">
              <a:spcBef>
                <a:spcPts val="0"/>
              </a:spcBef>
              <a:spcAft>
                <a:spcPts val="0"/>
              </a:spcAft>
            </a:pPr>
            <a:endParaRPr lang="en-US" u="sng" dirty="0">
              <a:solidFill>
                <a:srgbClr val="FFFFFF"/>
              </a:solidFill>
              <a:latin typeface="Avenir Book" charset="0"/>
            </a:endParaRPr>
          </a:p>
        </p:txBody>
      </p:sp>
      <p:sp>
        <p:nvSpPr>
          <p:cNvPr id="30" name="Hexagon 29"/>
          <p:cNvSpPr/>
          <p:nvPr userDrawn="1"/>
        </p:nvSpPr>
        <p:spPr>
          <a:xfrm>
            <a:off x="15448974" y="8717543"/>
            <a:ext cx="837956" cy="963176"/>
          </a:xfrm>
          <a:prstGeom prst="hexagon">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078" fontAlgn="auto">
              <a:spcBef>
                <a:spcPts val="0"/>
              </a:spcBef>
              <a:spcAft>
                <a:spcPts val="0"/>
              </a:spcAft>
            </a:pPr>
            <a:endParaRPr lang="en-US" u="sng" dirty="0">
              <a:solidFill>
                <a:srgbClr val="FFFFFF"/>
              </a:solidFill>
              <a:latin typeface="Avenir Book" charset="0"/>
            </a:endParaRPr>
          </a:p>
        </p:txBody>
      </p:sp>
      <p:sp>
        <p:nvSpPr>
          <p:cNvPr id="31" name="Rectangle 30"/>
          <p:cNvSpPr/>
          <p:nvPr userDrawn="1"/>
        </p:nvSpPr>
        <p:spPr>
          <a:xfrm rot="2700000">
            <a:off x="16902700" y="9684780"/>
            <a:ext cx="414056" cy="3105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78" fontAlgn="auto">
              <a:spcBef>
                <a:spcPts val="0"/>
              </a:spcBef>
              <a:spcAft>
                <a:spcPts val="0"/>
              </a:spcAft>
            </a:pPr>
            <a:endParaRPr lang="en-US">
              <a:solidFill>
                <a:srgbClr val="FFFFFF"/>
              </a:solidFill>
            </a:endParaRPr>
          </a:p>
        </p:txBody>
      </p:sp>
      <p:sp>
        <p:nvSpPr>
          <p:cNvPr id="32" name="Oval 31"/>
          <p:cNvSpPr/>
          <p:nvPr userDrawn="1"/>
        </p:nvSpPr>
        <p:spPr>
          <a:xfrm>
            <a:off x="16639726" y="8267537"/>
            <a:ext cx="337504" cy="4500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78" fontAlgn="auto">
              <a:spcBef>
                <a:spcPts val="0"/>
              </a:spcBef>
              <a:spcAft>
                <a:spcPts val="0"/>
              </a:spcAft>
            </a:pPr>
            <a:endParaRPr lang="en-US">
              <a:solidFill>
                <a:srgbClr val="FFFFFF"/>
              </a:solidFill>
            </a:endParaRPr>
          </a:p>
        </p:txBody>
      </p:sp>
      <p:sp>
        <p:nvSpPr>
          <p:cNvPr id="33" name="Oval 32"/>
          <p:cNvSpPr/>
          <p:nvPr userDrawn="1"/>
        </p:nvSpPr>
        <p:spPr>
          <a:xfrm>
            <a:off x="16599304" y="10746534"/>
            <a:ext cx="189188" cy="2522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78" fontAlgn="auto">
              <a:spcBef>
                <a:spcPts val="0"/>
              </a:spcBef>
              <a:spcAft>
                <a:spcPts val="0"/>
              </a:spcAft>
            </a:pPr>
            <a:endParaRPr lang="en-US">
              <a:solidFill>
                <a:srgbClr val="FFFFFF"/>
              </a:solidFill>
            </a:endParaRPr>
          </a:p>
        </p:txBody>
      </p:sp>
      <p:sp>
        <p:nvSpPr>
          <p:cNvPr id="34" name="Oval 33"/>
          <p:cNvSpPr/>
          <p:nvPr userDrawn="1"/>
        </p:nvSpPr>
        <p:spPr>
          <a:xfrm>
            <a:off x="17197312" y="7622868"/>
            <a:ext cx="189188" cy="2522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78" fontAlgn="auto">
              <a:spcBef>
                <a:spcPts val="0"/>
              </a:spcBef>
              <a:spcAft>
                <a:spcPts val="0"/>
              </a:spcAft>
            </a:pPr>
            <a:endParaRPr lang="en-US">
              <a:solidFill>
                <a:srgbClr val="FFFFFF"/>
              </a:solidFill>
            </a:endParaRPr>
          </a:p>
        </p:txBody>
      </p:sp>
      <p:grpSp>
        <p:nvGrpSpPr>
          <p:cNvPr id="35" name="Group 34"/>
          <p:cNvGrpSpPr/>
          <p:nvPr userDrawn="1"/>
        </p:nvGrpSpPr>
        <p:grpSpPr>
          <a:xfrm>
            <a:off x="14293546" y="7"/>
            <a:ext cx="3328246" cy="1211810"/>
            <a:chOff x="7081459" y="2"/>
            <a:chExt cx="1664123" cy="454429"/>
          </a:xfrm>
        </p:grpSpPr>
        <p:sp>
          <p:nvSpPr>
            <p:cNvPr id="36" name="Rectangle 35"/>
            <p:cNvSpPr/>
            <p:nvPr userDrawn="1"/>
          </p:nvSpPr>
          <p:spPr>
            <a:xfrm>
              <a:off x="7161074" y="2"/>
              <a:ext cx="1328477" cy="150874"/>
            </a:xfrm>
            <a:prstGeom prst="rect">
              <a:avLst/>
            </a:prstGeom>
            <a:solidFill>
              <a:srgbClr val="00B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78" fontAlgn="auto">
                <a:spcBef>
                  <a:spcPts val="0"/>
                </a:spcBef>
                <a:spcAft>
                  <a:spcPts val="0"/>
                </a:spcAft>
              </a:pPr>
              <a:endParaRPr lang="en-US">
                <a:solidFill>
                  <a:srgbClr val="FFFFFF"/>
                </a:solidFill>
              </a:endParaRPr>
            </a:p>
          </p:txBody>
        </p:sp>
        <p:sp>
          <p:nvSpPr>
            <p:cNvPr id="37" name="TextBox 36"/>
            <p:cNvSpPr txBox="1"/>
            <p:nvPr userDrawn="1"/>
          </p:nvSpPr>
          <p:spPr>
            <a:xfrm>
              <a:off x="7081459" y="235140"/>
              <a:ext cx="1664123" cy="219291"/>
            </a:xfrm>
            <a:prstGeom prst="rect">
              <a:avLst/>
            </a:prstGeom>
            <a:noFill/>
          </p:spPr>
          <p:txBody>
            <a:bodyPr wrap="square" rtlCol="0">
              <a:spAutoFit/>
            </a:bodyPr>
            <a:lstStyle/>
            <a:p>
              <a:pPr defTabSz="914078" fontAlgn="auto">
                <a:spcBef>
                  <a:spcPts val="0"/>
                </a:spcBef>
                <a:spcAft>
                  <a:spcPts val="0"/>
                </a:spcAft>
                <a:defRPr/>
              </a:pPr>
              <a:r>
                <a:rPr lang="en-US" sz="1600" dirty="0">
                  <a:solidFill>
                    <a:srgbClr val="000000"/>
                  </a:solidFill>
                  <a:latin typeface="Arial"/>
                  <a:cs typeface="+mn-cs"/>
                </a:rPr>
                <a:t>Creating the space to reflect, learn and create</a:t>
              </a:r>
            </a:p>
          </p:txBody>
        </p:sp>
      </p:grpSp>
      <p:sp>
        <p:nvSpPr>
          <p:cNvPr id="38" name="Text Placeholder 3"/>
          <p:cNvSpPr>
            <a:spLocks noGrp="1"/>
          </p:cNvSpPr>
          <p:nvPr>
            <p:ph type="body" sz="quarter" idx="14"/>
          </p:nvPr>
        </p:nvSpPr>
        <p:spPr>
          <a:xfrm>
            <a:off x="884696" y="4131491"/>
            <a:ext cx="8553220" cy="8840397"/>
          </a:xfrm>
          <a:prstGeom prst="rect">
            <a:avLst/>
          </a:prstGeom>
        </p:spPr>
        <p:txBody>
          <a:bodyPr vert="horz"/>
          <a:lstStyle>
            <a:lvl1pPr marL="554305" indent="-554305">
              <a:lnSpc>
                <a:spcPct val="100000"/>
              </a:lnSpc>
              <a:spcBef>
                <a:spcPts val="0"/>
              </a:spcBef>
              <a:spcAft>
                <a:spcPts val="1600"/>
              </a:spcAft>
              <a:buClr>
                <a:schemeClr val="accent6"/>
              </a:buClr>
              <a:buSzPct val="100000"/>
              <a:buFont typeface="+mj-lt"/>
              <a:buAutoNum type="arabicPeriod"/>
              <a:defRPr sz="3999"/>
            </a:lvl1pPr>
            <a:lvl2pPr marL="1022226" indent="-467920">
              <a:lnSpc>
                <a:spcPct val="100000"/>
              </a:lnSpc>
              <a:spcBef>
                <a:spcPts val="0"/>
              </a:spcBef>
              <a:spcAft>
                <a:spcPts val="1600"/>
              </a:spcAft>
              <a:buClr>
                <a:schemeClr val="accent6"/>
              </a:buClr>
              <a:buSzPct val="100000"/>
              <a:buFont typeface="+mj-lt"/>
              <a:buAutoNum type="arabicPeriod"/>
              <a:defRPr sz="3600" baseline="0"/>
            </a:lvl2pPr>
            <a:lvl3pPr marL="1504544" indent="-395932">
              <a:lnSpc>
                <a:spcPct val="100000"/>
              </a:lnSpc>
              <a:spcBef>
                <a:spcPts val="0"/>
              </a:spcBef>
              <a:spcAft>
                <a:spcPts val="1600"/>
              </a:spcAft>
              <a:buClr>
                <a:schemeClr val="accent6"/>
              </a:buClr>
              <a:buSzPct val="100000"/>
              <a:buFont typeface="+mj-lt"/>
              <a:buAutoNum type="arabicPeriod"/>
              <a:defRPr sz="3600" baseline="0"/>
            </a:lvl3pPr>
            <a:lvl4pPr marL="2058849" indent="-467920">
              <a:lnSpc>
                <a:spcPct val="100000"/>
              </a:lnSpc>
              <a:spcBef>
                <a:spcPts val="0"/>
              </a:spcBef>
              <a:spcAft>
                <a:spcPts val="1600"/>
              </a:spcAft>
              <a:buClr>
                <a:schemeClr val="accent6"/>
              </a:buClr>
              <a:buSzPct val="100000"/>
              <a:buFont typeface="+mj-lt"/>
              <a:buAutoNum type="arabicPeriod"/>
              <a:defRPr/>
            </a:lvl4pPr>
            <a:lvl5pPr marL="2541167" indent="-395932">
              <a:lnSpc>
                <a:spcPct val="100000"/>
              </a:lnSpc>
              <a:spcBef>
                <a:spcPts val="0"/>
              </a:spcBef>
              <a:spcAft>
                <a:spcPts val="1600"/>
              </a:spcAft>
              <a:buClr>
                <a:schemeClr val="accent6"/>
              </a:buClr>
              <a:buSzPct val="100000"/>
              <a:buFont typeface="+mj-lt"/>
              <a:buAutoNum type="arabicPeriod"/>
              <a:defRPr sz="3200" baseline="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1017975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6_Numbers 1 col">
    <p:spTree>
      <p:nvGrpSpPr>
        <p:cNvPr id="1" name=""/>
        <p:cNvGrpSpPr/>
        <p:nvPr/>
      </p:nvGrpSpPr>
      <p:grpSpPr>
        <a:xfrm>
          <a:off x="0" y="0"/>
          <a:ext cx="0" cy="0"/>
          <a:chOff x="0" y="0"/>
          <a:chExt cx="0" cy="0"/>
        </a:xfrm>
      </p:grpSpPr>
      <p:sp>
        <p:nvSpPr>
          <p:cNvPr id="14" name="Text Placeholder 10"/>
          <p:cNvSpPr>
            <a:spLocks noGrp="1"/>
          </p:cNvSpPr>
          <p:nvPr>
            <p:ph type="body" sz="quarter" idx="11" hasCustomPrompt="1"/>
          </p:nvPr>
        </p:nvSpPr>
        <p:spPr>
          <a:xfrm>
            <a:off x="884695" y="2812056"/>
            <a:ext cx="8954626" cy="1063283"/>
          </a:xfrm>
          <a:prstGeom prst="rect">
            <a:avLst/>
          </a:prstGeom>
        </p:spPr>
        <p:txBody>
          <a:bodyPr vert="horz"/>
          <a:lstStyle>
            <a:lvl1pPr marL="0" indent="0">
              <a:buFontTx/>
              <a:buNone/>
              <a:defRPr sz="3999" b="1">
                <a:solidFill>
                  <a:schemeClr val="accent1"/>
                </a:solidFill>
              </a:defRPr>
            </a:lvl1pPr>
          </a:lstStyle>
          <a:p>
            <a:pPr lvl="0"/>
            <a:r>
              <a:rPr lang="en-GB" dirty="0"/>
              <a:t>Click to insert sub title</a:t>
            </a:r>
            <a:endParaRPr lang="en-US" dirty="0"/>
          </a:p>
        </p:txBody>
      </p:sp>
      <p:sp>
        <p:nvSpPr>
          <p:cNvPr id="15" name="Title 1"/>
          <p:cNvSpPr>
            <a:spLocks noGrp="1"/>
          </p:cNvSpPr>
          <p:nvPr>
            <p:ph type="title" hasCustomPrompt="1"/>
          </p:nvPr>
        </p:nvSpPr>
        <p:spPr>
          <a:xfrm>
            <a:off x="884695" y="688001"/>
            <a:ext cx="12032510" cy="1867899"/>
          </a:xfrm>
          <a:prstGeom prst="rect">
            <a:avLst/>
          </a:prstGeom>
        </p:spPr>
        <p:txBody>
          <a:bodyPr>
            <a:normAutofit/>
          </a:bodyPr>
          <a:lstStyle>
            <a:lvl1pPr algn="l">
              <a:defRPr sz="7999" b="1" i="0">
                <a:solidFill>
                  <a:schemeClr val="tx2"/>
                </a:solidFill>
                <a:latin typeface="Arial"/>
                <a:cs typeface="Arial"/>
              </a:defRPr>
            </a:lvl1pPr>
          </a:lstStyle>
          <a:p>
            <a:r>
              <a:rPr lang="en-GB" dirty="0"/>
              <a:t>Click to edit title</a:t>
            </a:r>
            <a:endParaRPr lang="en-US" dirty="0"/>
          </a:p>
        </p:txBody>
      </p:sp>
      <p:sp>
        <p:nvSpPr>
          <p:cNvPr id="24" name="Slide Number Placeholder 3"/>
          <p:cNvSpPr>
            <a:spLocks noGrp="1"/>
          </p:cNvSpPr>
          <p:nvPr>
            <p:ph type="sldNum" sz="quarter" idx="4"/>
          </p:nvPr>
        </p:nvSpPr>
        <p:spPr>
          <a:xfrm>
            <a:off x="16818432" y="883193"/>
            <a:ext cx="1600200" cy="1003301"/>
          </a:xfrm>
          <a:prstGeom prst="rect">
            <a:avLst/>
          </a:prstGeom>
        </p:spPr>
        <p:txBody>
          <a:bodyPr vert="horz" lIns="91424" tIns="45712" rIns="91424" bIns="45712" rtlCol="0" anchor="ctr"/>
          <a:lstStyle>
            <a:lvl1pPr algn="ctr">
              <a:defRPr sz="3200">
                <a:solidFill>
                  <a:schemeClr val="tx1"/>
                </a:solidFill>
              </a:defRPr>
            </a:lvl1pPr>
          </a:lstStyle>
          <a:p>
            <a:fld id="{D2941396-4047-4640-B2FA-650670848297}" type="slidenum">
              <a:rPr lang="en-US" smtClean="0">
                <a:solidFill>
                  <a:srgbClr val="000000"/>
                </a:solidFill>
              </a:rPr>
              <a:pPr/>
              <a:t>‹#›</a:t>
            </a:fld>
            <a:endParaRPr lang="en-US" dirty="0">
              <a:solidFill>
                <a:srgbClr val="000000"/>
              </a:solidFill>
            </a:endParaRPr>
          </a:p>
        </p:txBody>
      </p:sp>
      <p:pic>
        <p:nvPicPr>
          <p:cNvPr id="35" name="Picture 3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672998" y="3288016"/>
            <a:ext cx="6392314" cy="8700509"/>
          </a:xfrm>
          <a:prstGeom prst="octagon">
            <a:avLst/>
          </a:prstGeom>
        </p:spPr>
      </p:pic>
      <p:sp>
        <p:nvSpPr>
          <p:cNvPr id="36" name="Hexagon 35"/>
          <p:cNvSpPr/>
          <p:nvPr userDrawn="1"/>
        </p:nvSpPr>
        <p:spPr>
          <a:xfrm>
            <a:off x="11408538" y="2089523"/>
            <a:ext cx="576850" cy="661229"/>
          </a:xfrm>
          <a:prstGeom prst="hexago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078" fontAlgn="auto">
              <a:spcBef>
                <a:spcPts val="0"/>
              </a:spcBef>
              <a:spcAft>
                <a:spcPts val="0"/>
              </a:spcAft>
            </a:pPr>
            <a:endParaRPr lang="en-US" dirty="0">
              <a:solidFill>
                <a:srgbClr val="FFFFFF"/>
              </a:solidFill>
              <a:latin typeface="Avenir Book" charset="0"/>
            </a:endParaRPr>
          </a:p>
        </p:txBody>
      </p:sp>
      <p:sp>
        <p:nvSpPr>
          <p:cNvPr id="37" name="Hexagon 36"/>
          <p:cNvSpPr/>
          <p:nvPr userDrawn="1"/>
        </p:nvSpPr>
        <p:spPr>
          <a:xfrm>
            <a:off x="11408536" y="3987813"/>
            <a:ext cx="286940" cy="328912"/>
          </a:xfrm>
          <a:prstGeom prst="hexago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078" fontAlgn="auto">
              <a:spcBef>
                <a:spcPts val="0"/>
              </a:spcBef>
              <a:spcAft>
                <a:spcPts val="0"/>
              </a:spcAft>
            </a:pPr>
            <a:endParaRPr lang="en-US" dirty="0">
              <a:solidFill>
                <a:srgbClr val="FFFFFF"/>
              </a:solidFill>
              <a:latin typeface="Avenir Book" charset="0"/>
            </a:endParaRPr>
          </a:p>
        </p:txBody>
      </p:sp>
      <p:sp>
        <p:nvSpPr>
          <p:cNvPr id="38" name="Hexagon 37"/>
          <p:cNvSpPr/>
          <p:nvPr userDrawn="1"/>
        </p:nvSpPr>
        <p:spPr>
          <a:xfrm>
            <a:off x="10653836" y="3417201"/>
            <a:ext cx="419940" cy="482696"/>
          </a:xfrm>
          <a:prstGeom prst="hexagon">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078" fontAlgn="auto">
              <a:spcBef>
                <a:spcPts val="0"/>
              </a:spcBef>
              <a:spcAft>
                <a:spcPts val="0"/>
              </a:spcAft>
            </a:pPr>
            <a:endParaRPr lang="en-US" dirty="0">
              <a:solidFill>
                <a:srgbClr val="FFFFFF"/>
              </a:solidFill>
              <a:latin typeface="Avenir Book" charset="0"/>
            </a:endParaRPr>
          </a:p>
        </p:txBody>
      </p:sp>
      <p:sp>
        <p:nvSpPr>
          <p:cNvPr id="39" name="Hexagon 38"/>
          <p:cNvSpPr/>
          <p:nvPr userDrawn="1"/>
        </p:nvSpPr>
        <p:spPr>
          <a:xfrm>
            <a:off x="11073775" y="5794341"/>
            <a:ext cx="378246" cy="434768"/>
          </a:xfrm>
          <a:prstGeom prst="hexago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078" fontAlgn="auto">
              <a:spcBef>
                <a:spcPts val="0"/>
              </a:spcBef>
              <a:spcAft>
                <a:spcPts val="0"/>
              </a:spcAft>
            </a:pPr>
            <a:endParaRPr lang="en-US" dirty="0">
              <a:solidFill>
                <a:srgbClr val="FFFFFF"/>
              </a:solidFill>
              <a:latin typeface="Avenir Book" charset="0"/>
            </a:endParaRPr>
          </a:p>
        </p:txBody>
      </p:sp>
      <p:sp>
        <p:nvSpPr>
          <p:cNvPr id="40" name="Hexagon 39"/>
          <p:cNvSpPr/>
          <p:nvPr userDrawn="1"/>
        </p:nvSpPr>
        <p:spPr>
          <a:xfrm>
            <a:off x="17211846" y="11804983"/>
            <a:ext cx="160120" cy="183541"/>
          </a:xfrm>
          <a:prstGeom prst="hexago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078" fontAlgn="auto">
              <a:spcBef>
                <a:spcPts val="0"/>
              </a:spcBef>
              <a:spcAft>
                <a:spcPts val="0"/>
              </a:spcAft>
            </a:pPr>
            <a:endParaRPr lang="en-US" u="sng" dirty="0">
              <a:solidFill>
                <a:srgbClr val="FFFFFF"/>
              </a:solidFill>
              <a:latin typeface="Avenir Book" charset="0"/>
            </a:endParaRPr>
          </a:p>
        </p:txBody>
      </p:sp>
      <p:sp>
        <p:nvSpPr>
          <p:cNvPr id="41" name="Hexagon 40"/>
          <p:cNvSpPr/>
          <p:nvPr userDrawn="1"/>
        </p:nvSpPr>
        <p:spPr>
          <a:xfrm>
            <a:off x="15448974" y="8717543"/>
            <a:ext cx="837956" cy="963176"/>
          </a:xfrm>
          <a:prstGeom prst="hexagon">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078" fontAlgn="auto">
              <a:spcBef>
                <a:spcPts val="0"/>
              </a:spcBef>
              <a:spcAft>
                <a:spcPts val="0"/>
              </a:spcAft>
            </a:pPr>
            <a:endParaRPr lang="en-US" u="sng" dirty="0">
              <a:solidFill>
                <a:srgbClr val="FFFFFF"/>
              </a:solidFill>
              <a:latin typeface="Avenir Book" charset="0"/>
            </a:endParaRPr>
          </a:p>
        </p:txBody>
      </p:sp>
      <p:sp>
        <p:nvSpPr>
          <p:cNvPr id="42" name="Rectangle 41"/>
          <p:cNvSpPr/>
          <p:nvPr userDrawn="1"/>
        </p:nvSpPr>
        <p:spPr>
          <a:xfrm rot="2700000">
            <a:off x="16902700" y="9684780"/>
            <a:ext cx="414056" cy="3105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78" fontAlgn="auto">
              <a:spcBef>
                <a:spcPts val="0"/>
              </a:spcBef>
              <a:spcAft>
                <a:spcPts val="0"/>
              </a:spcAft>
            </a:pPr>
            <a:endParaRPr lang="en-US">
              <a:solidFill>
                <a:srgbClr val="FFFFFF"/>
              </a:solidFill>
            </a:endParaRPr>
          </a:p>
        </p:txBody>
      </p:sp>
      <p:sp>
        <p:nvSpPr>
          <p:cNvPr id="43" name="Oval 42"/>
          <p:cNvSpPr/>
          <p:nvPr userDrawn="1"/>
        </p:nvSpPr>
        <p:spPr>
          <a:xfrm>
            <a:off x="16639726" y="8267537"/>
            <a:ext cx="337504" cy="4500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78" fontAlgn="auto">
              <a:spcBef>
                <a:spcPts val="0"/>
              </a:spcBef>
              <a:spcAft>
                <a:spcPts val="0"/>
              </a:spcAft>
            </a:pPr>
            <a:endParaRPr lang="en-US">
              <a:solidFill>
                <a:srgbClr val="FFFFFF"/>
              </a:solidFill>
            </a:endParaRPr>
          </a:p>
        </p:txBody>
      </p:sp>
      <p:sp>
        <p:nvSpPr>
          <p:cNvPr id="44" name="Oval 43"/>
          <p:cNvSpPr/>
          <p:nvPr userDrawn="1"/>
        </p:nvSpPr>
        <p:spPr>
          <a:xfrm>
            <a:off x="16599304" y="10746534"/>
            <a:ext cx="189188" cy="2522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78" fontAlgn="auto">
              <a:spcBef>
                <a:spcPts val="0"/>
              </a:spcBef>
              <a:spcAft>
                <a:spcPts val="0"/>
              </a:spcAft>
            </a:pPr>
            <a:endParaRPr lang="en-US">
              <a:solidFill>
                <a:srgbClr val="FFFFFF"/>
              </a:solidFill>
            </a:endParaRPr>
          </a:p>
        </p:txBody>
      </p:sp>
      <p:sp>
        <p:nvSpPr>
          <p:cNvPr id="45" name="Oval 44"/>
          <p:cNvSpPr/>
          <p:nvPr userDrawn="1"/>
        </p:nvSpPr>
        <p:spPr>
          <a:xfrm>
            <a:off x="17197312" y="7622868"/>
            <a:ext cx="189188" cy="2522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78" fontAlgn="auto">
              <a:spcBef>
                <a:spcPts val="0"/>
              </a:spcBef>
              <a:spcAft>
                <a:spcPts val="0"/>
              </a:spcAft>
            </a:pPr>
            <a:endParaRPr lang="en-US">
              <a:solidFill>
                <a:srgbClr val="FFFFFF"/>
              </a:solidFill>
            </a:endParaRPr>
          </a:p>
        </p:txBody>
      </p:sp>
      <p:grpSp>
        <p:nvGrpSpPr>
          <p:cNvPr id="20" name="Group 19"/>
          <p:cNvGrpSpPr/>
          <p:nvPr userDrawn="1"/>
        </p:nvGrpSpPr>
        <p:grpSpPr>
          <a:xfrm>
            <a:off x="14293546" y="7"/>
            <a:ext cx="3328246" cy="1211810"/>
            <a:chOff x="7081459" y="2"/>
            <a:chExt cx="1664123" cy="454429"/>
          </a:xfrm>
        </p:grpSpPr>
        <p:sp>
          <p:nvSpPr>
            <p:cNvPr id="25" name="Rectangle 24"/>
            <p:cNvSpPr/>
            <p:nvPr userDrawn="1"/>
          </p:nvSpPr>
          <p:spPr>
            <a:xfrm>
              <a:off x="7161074" y="2"/>
              <a:ext cx="1328477" cy="150874"/>
            </a:xfrm>
            <a:prstGeom prst="rect">
              <a:avLst/>
            </a:prstGeom>
            <a:solidFill>
              <a:srgbClr val="00B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78" fontAlgn="auto">
                <a:spcBef>
                  <a:spcPts val="0"/>
                </a:spcBef>
                <a:spcAft>
                  <a:spcPts val="0"/>
                </a:spcAft>
              </a:pPr>
              <a:endParaRPr lang="en-US">
                <a:solidFill>
                  <a:srgbClr val="FFFFFF"/>
                </a:solidFill>
              </a:endParaRPr>
            </a:p>
          </p:txBody>
        </p:sp>
        <p:sp>
          <p:nvSpPr>
            <p:cNvPr id="26" name="TextBox 25"/>
            <p:cNvSpPr txBox="1"/>
            <p:nvPr userDrawn="1"/>
          </p:nvSpPr>
          <p:spPr>
            <a:xfrm>
              <a:off x="7081459" y="235140"/>
              <a:ext cx="1664123" cy="219291"/>
            </a:xfrm>
            <a:prstGeom prst="rect">
              <a:avLst/>
            </a:prstGeom>
            <a:noFill/>
          </p:spPr>
          <p:txBody>
            <a:bodyPr wrap="square" rtlCol="0">
              <a:spAutoFit/>
            </a:bodyPr>
            <a:lstStyle/>
            <a:p>
              <a:pPr defTabSz="914078" fontAlgn="auto">
                <a:spcBef>
                  <a:spcPts val="0"/>
                </a:spcBef>
                <a:spcAft>
                  <a:spcPts val="0"/>
                </a:spcAft>
                <a:defRPr/>
              </a:pPr>
              <a:r>
                <a:rPr lang="en-US" sz="1600" dirty="0">
                  <a:solidFill>
                    <a:srgbClr val="000000"/>
                  </a:solidFill>
                  <a:latin typeface="Arial"/>
                  <a:cs typeface="+mn-cs"/>
                </a:rPr>
                <a:t>Creating the space to reflect, learn and create</a:t>
              </a:r>
            </a:p>
          </p:txBody>
        </p:sp>
      </p:grpSp>
      <p:sp>
        <p:nvSpPr>
          <p:cNvPr id="27" name="Text Placeholder 3"/>
          <p:cNvSpPr>
            <a:spLocks noGrp="1"/>
          </p:cNvSpPr>
          <p:nvPr>
            <p:ph type="body" sz="quarter" idx="14"/>
          </p:nvPr>
        </p:nvSpPr>
        <p:spPr>
          <a:xfrm>
            <a:off x="884696" y="4131491"/>
            <a:ext cx="8553220" cy="8840397"/>
          </a:xfrm>
          <a:prstGeom prst="rect">
            <a:avLst/>
          </a:prstGeom>
        </p:spPr>
        <p:txBody>
          <a:bodyPr vert="horz"/>
          <a:lstStyle>
            <a:lvl1pPr marL="554305" indent="-554305">
              <a:lnSpc>
                <a:spcPct val="100000"/>
              </a:lnSpc>
              <a:spcBef>
                <a:spcPts val="0"/>
              </a:spcBef>
              <a:spcAft>
                <a:spcPts val="1600"/>
              </a:spcAft>
              <a:buClr>
                <a:schemeClr val="accent6"/>
              </a:buClr>
              <a:buSzPct val="100000"/>
              <a:buFont typeface="+mj-lt"/>
              <a:buAutoNum type="arabicPeriod"/>
              <a:defRPr sz="3999"/>
            </a:lvl1pPr>
            <a:lvl2pPr marL="1022226" indent="-467920">
              <a:lnSpc>
                <a:spcPct val="100000"/>
              </a:lnSpc>
              <a:spcBef>
                <a:spcPts val="0"/>
              </a:spcBef>
              <a:spcAft>
                <a:spcPts val="1600"/>
              </a:spcAft>
              <a:buClr>
                <a:schemeClr val="accent6"/>
              </a:buClr>
              <a:buSzPct val="100000"/>
              <a:buFont typeface="+mj-lt"/>
              <a:buAutoNum type="arabicPeriod"/>
              <a:defRPr sz="3600" baseline="0"/>
            </a:lvl2pPr>
            <a:lvl3pPr marL="1504544" indent="-395932">
              <a:lnSpc>
                <a:spcPct val="100000"/>
              </a:lnSpc>
              <a:spcBef>
                <a:spcPts val="0"/>
              </a:spcBef>
              <a:spcAft>
                <a:spcPts val="1600"/>
              </a:spcAft>
              <a:buClr>
                <a:schemeClr val="accent6"/>
              </a:buClr>
              <a:buSzPct val="100000"/>
              <a:buFont typeface="+mj-lt"/>
              <a:buAutoNum type="arabicPeriod"/>
              <a:defRPr sz="3600" baseline="0"/>
            </a:lvl3pPr>
            <a:lvl4pPr marL="2058849" indent="-467920">
              <a:lnSpc>
                <a:spcPct val="100000"/>
              </a:lnSpc>
              <a:spcBef>
                <a:spcPts val="0"/>
              </a:spcBef>
              <a:spcAft>
                <a:spcPts val="1600"/>
              </a:spcAft>
              <a:buClr>
                <a:schemeClr val="accent6"/>
              </a:buClr>
              <a:buSzPct val="100000"/>
              <a:buFont typeface="+mj-lt"/>
              <a:buAutoNum type="arabicPeriod"/>
              <a:defRPr/>
            </a:lvl4pPr>
            <a:lvl5pPr marL="2541167" indent="-395932">
              <a:lnSpc>
                <a:spcPct val="100000"/>
              </a:lnSpc>
              <a:spcBef>
                <a:spcPts val="0"/>
              </a:spcBef>
              <a:spcAft>
                <a:spcPts val="1600"/>
              </a:spcAft>
              <a:buClr>
                <a:schemeClr val="accent6"/>
              </a:buClr>
              <a:buSzPct val="100000"/>
              <a:buFont typeface="+mj-lt"/>
              <a:buAutoNum type="arabicPeriod"/>
              <a:defRPr sz="3200" baseline="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8411027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4_Numbers 1 col">
    <p:spTree>
      <p:nvGrpSpPr>
        <p:cNvPr id="1" name=""/>
        <p:cNvGrpSpPr/>
        <p:nvPr/>
      </p:nvGrpSpPr>
      <p:grpSpPr>
        <a:xfrm>
          <a:off x="0" y="0"/>
          <a:ext cx="0" cy="0"/>
          <a:chOff x="0" y="0"/>
          <a:chExt cx="0" cy="0"/>
        </a:xfrm>
      </p:grpSpPr>
      <p:sp>
        <p:nvSpPr>
          <p:cNvPr id="3" name="Rectangle 2"/>
          <p:cNvSpPr/>
          <p:nvPr userDrawn="1"/>
        </p:nvSpPr>
        <p:spPr>
          <a:xfrm>
            <a:off x="13338984" y="3873999"/>
            <a:ext cx="1407124" cy="187616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78" fontAlgn="auto">
              <a:spcBef>
                <a:spcPts val="0"/>
              </a:spcBef>
              <a:spcAft>
                <a:spcPts val="0"/>
              </a:spcAft>
            </a:pPr>
            <a:endParaRPr lang="en-GB">
              <a:solidFill>
                <a:srgbClr val="FFFFFF"/>
              </a:solidFill>
            </a:endParaRPr>
          </a:p>
        </p:txBody>
      </p:sp>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842841" y="2186441"/>
            <a:ext cx="5486348" cy="7127448"/>
          </a:xfrm>
          <a:prstGeom prst="pentagon">
            <a:avLst/>
          </a:prstGeom>
        </p:spPr>
      </p:pic>
      <p:sp>
        <p:nvSpPr>
          <p:cNvPr id="14" name="Text Placeholder 10"/>
          <p:cNvSpPr>
            <a:spLocks noGrp="1"/>
          </p:cNvSpPr>
          <p:nvPr>
            <p:ph type="body" sz="quarter" idx="11" hasCustomPrompt="1"/>
          </p:nvPr>
        </p:nvSpPr>
        <p:spPr>
          <a:xfrm>
            <a:off x="884695" y="2812056"/>
            <a:ext cx="8954626" cy="1063283"/>
          </a:xfrm>
          <a:prstGeom prst="rect">
            <a:avLst/>
          </a:prstGeom>
        </p:spPr>
        <p:txBody>
          <a:bodyPr vert="horz"/>
          <a:lstStyle>
            <a:lvl1pPr marL="0" indent="0">
              <a:buFontTx/>
              <a:buNone/>
              <a:defRPr sz="3999" b="1">
                <a:solidFill>
                  <a:schemeClr val="accent1"/>
                </a:solidFill>
              </a:defRPr>
            </a:lvl1pPr>
          </a:lstStyle>
          <a:p>
            <a:pPr lvl="0"/>
            <a:r>
              <a:rPr lang="en-GB" dirty="0"/>
              <a:t>Click to insert sub title</a:t>
            </a:r>
            <a:endParaRPr lang="en-US" dirty="0"/>
          </a:p>
        </p:txBody>
      </p:sp>
      <p:sp>
        <p:nvSpPr>
          <p:cNvPr id="15" name="Title 1"/>
          <p:cNvSpPr>
            <a:spLocks noGrp="1"/>
          </p:cNvSpPr>
          <p:nvPr>
            <p:ph type="title" hasCustomPrompt="1"/>
          </p:nvPr>
        </p:nvSpPr>
        <p:spPr>
          <a:xfrm>
            <a:off x="884695" y="688001"/>
            <a:ext cx="12032510" cy="1867899"/>
          </a:xfrm>
          <a:prstGeom prst="rect">
            <a:avLst/>
          </a:prstGeom>
        </p:spPr>
        <p:txBody>
          <a:bodyPr>
            <a:normAutofit/>
          </a:bodyPr>
          <a:lstStyle>
            <a:lvl1pPr algn="l">
              <a:defRPr sz="7999" b="1" i="0">
                <a:solidFill>
                  <a:schemeClr val="tx2"/>
                </a:solidFill>
                <a:latin typeface="Arial"/>
                <a:cs typeface="Arial"/>
              </a:defRPr>
            </a:lvl1pPr>
          </a:lstStyle>
          <a:p>
            <a:r>
              <a:rPr lang="en-GB" dirty="0"/>
              <a:t>Click to edit title</a:t>
            </a:r>
            <a:endParaRPr lang="en-US" dirty="0"/>
          </a:p>
        </p:txBody>
      </p:sp>
      <p:sp>
        <p:nvSpPr>
          <p:cNvPr id="16" name="Text Placeholder 3"/>
          <p:cNvSpPr>
            <a:spLocks noGrp="1"/>
          </p:cNvSpPr>
          <p:nvPr>
            <p:ph type="body" sz="quarter" idx="14"/>
          </p:nvPr>
        </p:nvSpPr>
        <p:spPr>
          <a:xfrm>
            <a:off x="884696" y="4131491"/>
            <a:ext cx="8553220" cy="8840397"/>
          </a:xfrm>
          <a:prstGeom prst="rect">
            <a:avLst/>
          </a:prstGeom>
        </p:spPr>
        <p:txBody>
          <a:bodyPr vert="horz"/>
          <a:lstStyle>
            <a:lvl1pPr marL="554305" indent="-554305">
              <a:lnSpc>
                <a:spcPct val="100000"/>
              </a:lnSpc>
              <a:spcBef>
                <a:spcPts val="0"/>
              </a:spcBef>
              <a:spcAft>
                <a:spcPts val="1600"/>
              </a:spcAft>
              <a:buClr>
                <a:schemeClr val="accent6"/>
              </a:buClr>
              <a:buSzPct val="100000"/>
              <a:buFont typeface="+mj-lt"/>
              <a:buAutoNum type="arabicPeriod"/>
              <a:defRPr sz="3999"/>
            </a:lvl1pPr>
            <a:lvl2pPr marL="1022226" indent="-467920">
              <a:lnSpc>
                <a:spcPct val="100000"/>
              </a:lnSpc>
              <a:spcBef>
                <a:spcPts val="0"/>
              </a:spcBef>
              <a:spcAft>
                <a:spcPts val="1600"/>
              </a:spcAft>
              <a:buClr>
                <a:schemeClr val="accent6"/>
              </a:buClr>
              <a:buSzPct val="100000"/>
              <a:buFont typeface="+mj-lt"/>
              <a:buAutoNum type="arabicPeriod"/>
              <a:defRPr sz="3600" baseline="0"/>
            </a:lvl2pPr>
            <a:lvl3pPr marL="1504544" indent="-395932">
              <a:lnSpc>
                <a:spcPct val="100000"/>
              </a:lnSpc>
              <a:spcBef>
                <a:spcPts val="0"/>
              </a:spcBef>
              <a:spcAft>
                <a:spcPts val="1600"/>
              </a:spcAft>
              <a:buClr>
                <a:schemeClr val="accent6"/>
              </a:buClr>
              <a:buSzPct val="100000"/>
              <a:buFont typeface="+mj-lt"/>
              <a:buAutoNum type="arabicPeriod"/>
              <a:defRPr sz="3600" baseline="0"/>
            </a:lvl3pPr>
            <a:lvl4pPr marL="2058849" indent="-467920">
              <a:lnSpc>
                <a:spcPct val="100000"/>
              </a:lnSpc>
              <a:spcBef>
                <a:spcPts val="0"/>
              </a:spcBef>
              <a:spcAft>
                <a:spcPts val="1600"/>
              </a:spcAft>
              <a:buClr>
                <a:schemeClr val="accent6"/>
              </a:buClr>
              <a:buSzPct val="100000"/>
              <a:buFont typeface="+mj-lt"/>
              <a:buAutoNum type="arabicPeriod"/>
              <a:defRPr/>
            </a:lvl4pPr>
            <a:lvl5pPr marL="2541167" indent="-395932">
              <a:lnSpc>
                <a:spcPct val="100000"/>
              </a:lnSpc>
              <a:spcBef>
                <a:spcPts val="0"/>
              </a:spcBef>
              <a:spcAft>
                <a:spcPts val="1600"/>
              </a:spcAft>
              <a:buClr>
                <a:schemeClr val="accent6"/>
              </a:buClr>
              <a:buSzPct val="100000"/>
              <a:buFont typeface="+mj-lt"/>
              <a:buAutoNum type="arabicPeriod"/>
              <a:defRPr sz="3200" baseline="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4" name="Slide Number Placeholder 3"/>
          <p:cNvSpPr>
            <a:spLocks noGrp="1"/>
          </p:cNvSpPr>
          <p:nvPr>
            <p:ph type="sldNum" sz="quarter" idx="4"/>
          </p:nvPr>
        </p:nvSpPr>
        <p:spPr>
          <a:xfrm>
            <a:off x="16818432" y="883193"/>
            <a:ext cx="1600200" cy="1003301"/>
          </a:xfrm>
          <a:prstGeom prst="rect">
            <a:avLst/>
          </a:prstGeom>
        </p:spPr>
        <p:txBody>
          <a:bodyPr vert="horz" lIns="91424" tIns="45712" rIns="91424" bIns="45712" rtlCol="0" anchor="ctr"/>
          <a:lstStyle>
            <a:lvl1pPr algn="ctr">
              <a:defRPr sz="3200">
                <a:solidFill>
                  <a:schemeClr val="tx1"/>
                </a:solidFill>
              </a:defRPr>
            </a:lvl1pPr>
          </a:lstStyle>
          <a:p>
            <a:fld id="{D2941396-4047-4640-B2FA-650670848297}" type="slidenum">
              <a:rPr lang="en-US" smtClean="0">
                <a:solidFill>
                  <a:srgbClr val="000000"/>
                </a:solidFill>
              </a:rPr>
              <a:pPr/>
              <a:t>‹#›</a:t>
            </a:fld>
            <a:endParaRPr lang="en-US" dirty="0">
              <a:solidFill>
                <a:srgbClr val="000000"/>
              </a:solidFill>
            </a:endParaRPr>
          </a:p>
        </p:txBody>
      </p:sp>
      <p:sp>
        <p:nvSpPr>
          <p:cNvPr id="18" name="Octagon 17"/>
          <p:cNvSpPr/>
          <p:nvPr userDrawn="1"/>
        </p:nvSpPr>
        <p:spPr>
          <a:xfrm rot="1454032">
            <a:off x="12262433" y="6247917"/>
            <a:ext cx="4533142" cy="6044189"/>
          </a:xfrm>
          <a:prstGeom prst="octagon">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078" fontAlgn="auto">
              <a:spcBef>
                <a:spcPts val="0"/>
              </a:spcBef>
              <a:spcAft>
                <a:spcPts val="0"/>
              </a:spcAft>
            </a:pPr>
            <a:endParaRPr lang="en-US" sz="4799">
              <a:solidFill>
                <a:srgbClr val="FFFFFF"/>
              </a:solidFill>
            </a:endParaRPr>
          </a:p>
        </p:txBody>
      </p:sp>
      <p:sp>
        <p:nvSpPr>
          <p:cNvPr id="19" name="Text Placeholder 14"/>
          <p:cNvSpPr>
            <a:spLocks noGrp="1"/>
          </p:cNvSpPr>
          <p:nvPr>
            <p:ph type="body" sz="quarter" idx="13" hasCustomPrompt="1"/>
          </p:nvPr>
        </p:nvSpPr>
        <p:spPr>
          <a:xfrm>
            <a:off x="12403718" y="8002293"/>
            <a:ext cx="4250568" cy="5507293"/>
          </a:xfrm>
          <a:prstGeom prst="rect">
            <a:avLst/>
          </a:prstGeom>
        </p:spPr>
        <p:txBody>
          <a:bodyPr vert="horz"/>
          <a:lstStyle>
            <a:lvl1pPr marL="0" indent="0" algn="ctr">
              <a:buFontTx/>
              <a:buNone/>
              <a:defRPr sz="3600" b="1" baseline="0">
                <a:solidFill>
                  <a:schemeClr val="bg1"/>
                </a:solidFill>
              </a:defRPr>
            </a:lvl1pPr>
            <a:lvl2pPr marL="914246" indent="0" algn="ctr">
              <a:buFontTx/>
              <a:buNone/>
              <a:defRPr sz="4599" b="1">
                <a:solidFill>
                  <a:schemeClr val="bg1"/>
                </a:solidFill>
              </a:defRPr>
            </a:lvl2pPr>
            <a:lvl3pPr marL="1828489" indent="0" algn="ctr">
              <a:buFontTx/>
              <a:buNone/>
              <a:defRPr sz="4599" b="1">
                <a:solidFill>
                  <a:schemeClr val="bg1"/>
                </a:solidFill>
              </a:defRPr>
            </a:lvl3pPr>
            <a:lvl4pPr marL="2742732" indent="0" algn="ctr">
              <a:buFontTx/>
              <a:buNone/>
              <a:defRPr sz="4599" b="1">
                <a:solidFill>
                  <a:schemeClr val="bg1"/>
                </a:solidFill>
              </a:defRPr>
            </a:lvl4pPr>
            <a:lvl5pPr marL="3656976" indent="0" algn="ctr">
              <a:buFontTx/>
              <a:buNone/>
              <a:defRPr sz="4599" b="1">
                <a:solidFill>
                  <a:schemeClr val="bg1"/>
                </a:solidFill>
              </a:defRPr>
            </a:lvl5pPr>
          </a:lstStyle>
          <a:p>
            <a:pPr lvl="0"/>
            <a:r>
              <a:rPr lang="en-GB" dirty="0"/>
              <a:t>Click to add a testimonial, fact or statement here</a:t>
            </a:r>
            <a:endParaRPr lang="en-US" dirty="0"/>
          </a:p>
        </p:txBody>
      </p:sp>
      <p:sp>
        <p:nvSpPr>
          <p:cNvPr id="4" name="Oval 3"/>
          <p:cNvSpPr/>
          <p:nvPr userDrawn="1"/>
        </p:nvSpPr>
        <p:spPr>
          <a:xfrm>
            <a:off x="9555426" y="8465365"/>
            <a:ext cx="1222016" cy="1543312"/>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78" fontAlgn="auto">
              <a:spcBef>
                <a:spcPts val="0"/>
              </a:spcBef>
              <a:spcAft>
                <a:spcPts val="0"/>
              </a:spcAft>
            </a:pPr>
            <a:endParaRPr lang="en-GB">
              <a:solidFill>
                <a:srgbClr val="FFFFFF"/>
              </a:solidFill>
            </a:endParaRPr>
          </a:p>
        </p:txBody>
      </p:sp>
      <p:grpSp>
        <p:nvGrpSpPr>
          <p:cNvPr id="17" name="Group 16"/>
          <p:cNvGrpSpPr/>
          <p:nvPr userDrawn="1"/>
        </p:nvGrpSpPr>
        <p:grpSpPr>
          <a:xfrm>
            <a:off x="14293546" y="7"/>
            <a:ext cx="3328246" cy="1211810"/>
            <a:chOff x="7081459" y="2"/>
            <a:chExt cx="1664123" cy="454429"/>
          </a:xfrm>
        </p:grpSpPr>
        <p:sp>
          <p:nvSpPr>
            <p:cNvPr id="20" name="Rectangle 19"/>
            <p:cNvSpPr/>
            <p:nvPr userDrawn="1"/>
          </p:nvSpPr>
          <p:spPr>
            <a:xfrm>
              <a:off x="7161074" y="2"/>
              <a:ext cx="1328477" cy="150874"/>
            </a:xfrm>
            <a:prstGeom prst="rect">
              <a:avLst/>
            </a:prstGeom>
            <a:solidFill>
              <a:srgbClr val="00B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78" fontAlgn="auto">
                <a:spcBef>
                  <a:spcPts val="0"/>
                </a:spcBef>
                <a:spcAft>
                  <a:spcPts val="0"/>
                </a:spcAft>
              </a:pPr>
              <a:endParaRPr lang="en-US">
                <a:solidFill>
                  <a:srgbClr val="FFFFFF"/>
                </a:solidFill>
              </a:endParaRPr>
            </a:p>
          </p:txBody>
        </p:sp>
        <p:sp>
          <p:nvSpPr>
            <p:cNvPr id="25" name="TextBox 24"/>
            <p:cNvSpPr txBox="1"/>
            <p:nvPr userDrawn="1"/>
          </p:nvSpPr>
          <p:spPr>
            <a:xfrm>
              <a:off x="7081459" y="235140"/>
              <a:ext cx="1664123" cy="219291"/>
            </a:xfrm>
            <a:prstGeom prst="rect">
              <a:avLst/>
            </a:prstGeom>
            <a:noFill/>
          </p:spPr>
          <p:txBody>
            <a:bodyPr wrap="square" rtlCol="0">
              <a:spAutoFit/>
            </a:bodyPr>
            <a:lstStyle/>
            <a:p>
              <a:pPr defTabSz="914078" fontAlgn="auto">
                <a:spcBef>
                  <a:spcPts val="0"/>
                </a:spcBef>
                <a:spcAft>
                  <a:spcPts val="0"/>
                </a:spcAft>
                <a:defRPr/>
              </a:pPr>
              <a:r>
                <a:rPr lang="en-US" sz="1600" dirty="0">
                  <a:solidFill>
                    <a:srgbClr val="000000"/>
                  </a:solidFill>
                  <a:latin typeface="Arial"/>
                  <a:cs typeface="+mn-cs"/>
                </a:rPr>
                <a:t>Creating the space to reflect, learn and create</a:t>
              </a:r>
            </a:p>
          </p:txBody>
        </p:sp>
      </p:grpSp>
    </p:spTree>
    <p:extLst>
      <p:ext uri="{BB962C8B-B14F-4D97-AF65-F5344CB8AC3E}">
        <p14:creationId xmlns:p14="http://schemas.microsoft.com/office/powerpoint/2010/main" val="166962760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5_Numbers 1 col">
    <p:spTree>
      <p:nvGrpSpPr>
        <p:cNvPr id="1" name=""/>
        <p:cNvGrpSpPr/>
        <p:nvPr/>
      </p:nvGrpSpPr>
      <p:grpSpPr>
        <a:xfrm>
          <a:off x="0" y="0"/>
          <a:ext cx="0" cy="0"/>
          <a:chOff x="0" y="0"/>
          <a:chExt cx="0" cy="0"/>
        </a:xfrm>
      </p:grpSpPr>
      <p:sp>
        <p:nvSpPr>
          <p:cNvPr id="2" name="Oval 1"/>
          <p:cNvSpPr/>
          <p:nvPr userDrawn="1"/>
        </p:nvSpPr>
        <p:spPr>
          <a:xfrm>
            <a:off x="13062077" y="2800033"/>
            <a:ext cx="1961322" cy="247374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78" fontAlgn="auto">
              <a:spcBef>
                <a:spcPts val="0"/>
              </a:spcBef>
              <a:spcAft>
                <a:spcPts val="0"/>
              </a:spcAft>
            </a:pPr>
            <a:endParaRPr lang="en-GB">
              <a:solidFill>
                <a:srgbClr val="FFFFFF"/>
              </a:solidFill>
            </a:endParaRPr>
          </a:p>
        </p:txBody>
      </p:sp>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938639" y="1953455"/>
            <a:ext cx="4983250" cy="6800040"/>
          </a:xfrm>
          <a:prstGeom prst="pentagon">
            <a:avLst/>
          </a:prstGeom>
        </p:spPr>
      </p:pic>
      <p:sp>
        <p:nvSpPr>
          <p:cNvPr id="14" name="Text Placeholder 10"/>
          <p:cNvSpPr>
            <a:spLocks noGrp="1"/>
          </p:cNvSpPr>
          <p:nvPr>
            <p:ph type="body" sz="quarter" idx="11" hasCustomPrompt="1"/>
          </p:nvPr>
        </p:nvSpPr>
        <p:spPr>
          <a:xfrm>
            <a:off x="884695" y="2812056"/>
            <a:ext cx="8954626" cy="1063283"/>
          </a:xfrm>
          <a:prstGeom prst="rect">
            <a:avLst/>
          </a:prstGeom>
        </p:spPr>
        <p:txBody>
          <a:bodyPr vert="horz"/>
          <a:lstStyle>
            <a:lvl1pPr marL="0" indent="0">
              <a:buFontTx/>
              <a:buNone/>
              <a:defRPr sz="3999" b="1">
                <a:solidFill>
                  <a:schemeClr val="accent1"/>
                </a:solidFill>
              </a:defRPr>
            </a:lvl1pPr>
          </a:lstStyle>
          <a:p>
            <a:pPr lvl="0"/>
            <a:r>
              <a:rPr lang="en-GB" dirty="0"/>
              <a:t>Click to insert sub title</a:t>
            </a:r>
            <a:endParaRPr lang="en-US" dirty="0"/>
          </a:p>
        </p:txBody>
      </p:sp>
      <p:sp>
        <p:nvSpPr>
          <p:cNvPr id="15" name="Title 1"/>
          <p:cNvSpPr>
            <a:spLocks noGrp="1"/>
          </p:cNvSpPr>
          <p:nvPr>
            <p:ph type="title" hasCustomPrompt="1"/>
          </p:nvPr>
        </p:nvSpPr>
        <p:spPr>
          <a:xfrm>
            <a:off x="884695" y="688001"/>
            <a:ext cx="12032510" cy="1867899"/>
          </a:xfrm>
          <a:prstGeom prst="rect">
            <a:avLst/>
          </a:prstGeom>
        </p:spPr>
        <p:txBody>
          <a:bodyPr>
            <a:normAutofit/>
          </a:bodyPr>
          <a:lstStyle>
            <a:lvl1pPr algn="l">
              <a:defRPr sz="7999" b="1" i="0">
                <a:solidFill>
                  <a:schemeClr val="tx2"/>
                </a:solidFill>
                <a:latin typeface="Arial"/>
                <a:cs typeface="Arial"/>
              </a:defRPr>
            </a:lvl1pPr>
          </a:lstStyle>
          <a:p>
            <a:r>
              <a:rPr lang="en-GB" dirty="0"/>
              <a:t>Click to edit title</a:t>
            </a:r>
            <a:endParaRPr lang="en-US" dirty="0"/>
          </a:p>
        </p:txBody>
      </p:sp>
      <p:sp>
        <p:nvSpPr>
          <p:cNvPr id="16" name="Text Placeholder 3"/>
          <p:cNvSpPr>
            <a:spLocks noGrp="1"/>
          </p:cNvSpPr>
          <p:nvPr>
            <p:ph type="body" sz="quarter" idx="14"/>
          </p:nvPr>
        </p:nvSpPr>
        <p:spPr>
          <a:xfrm>
            <a:off x="884696" y="4131491"/>
            <a:ext cx="8553220" cy="8840397"/>
          </a:xfrm>
          <a:prstGeom prst="rect">
            <a:avLst/>
          </a:prstGeom>
        </p:spPr>
        <p:txBody>
          <a:bodyPr vert="horz"/>
          <a:lstStyle>
            <a:lvl1pPr marL="685717" indent="-685717">
              <a:lnSpc>
                <a:spcPct val="100000"/>
              </a:lnSpc>
              <a:spcBef>
                <a:spcPts val="0"/>
              </a:spcBef>
              <a:spcAft>
                <a:spcPts val="1600"/>
              </a:spcAft>
              <a:buClr>
                <a:schemeClr val="accent6"/>
              </a:buClr>
              <a:buSzPct val="100000"/>
              <a:buFont typeface="Arial" charset="0"/>
              <a:buChar char="•"/>
              <a:defRPr sz="3999"/>
            </a:lvl1pPr>
            <a:lvl2pPr marL="1125738" indent="-571431">
              <a:lnSpc>
                <a:spcPct val="100000"/>
              </a:lnSpc>
              <a:spcBef>
                <a:spcPts val="0"/>
              </a:spcBef>
              <a:spcAft>
                <a:spcPts val="1600"/>
              </a:spcAft>
              <a:buClr>
                <a:schemeClr val="accent6"/>
              </a:buClr>
              <a:buSzPct val="100000"/>
              <a:buFont typeface="Arial" charset="0"/>
              <a:buChar char="•"/>
              <a:defRPr sz="3600" baseline="0"/>
            </a:lvl2pPr>
            <a:lvl3pPr marL="1680043" indent="-571431">
              <a:lnSpc>
                <a:spcPct val="100000"/>
              </a:lnSpc>
              <a:spcBef>
                <a:spcPts val="0"/>
              </a:spcBef>
              <a:spcAft>
                <a:spcPts val="1600"/>
              </a:spcAft>
              <a:buClr>
                <a:schemeClr val="accent6"/>
              </a:buClr>
              <a:buSzPct val="100000"/>
              <a:buFont typeface="Arial" charset="0"/>
              <a:buChar char="•"/>
              <a:defRPr sz="3600" baseline="0"/>
            </a:lvl3pPr>
            <a:lvl4pPr marL="2162361" indent="-571431">
              <a:lnSpc>
                <a:spcPct val="100000"/>
              </a:lnSpc>
              <a:spcBef>
                <a:spcPts val="0"/>
              </a:spcBef>
              <a:spcAft>
                <a:spcPts val="1600"/>
              </a:spcAft>
              <a:buClr>
                <a:schemeClr val="accent6"/>
              </a:buClr>
              <a:buSzPct val="100000"/>
              <a:buFont typeface="Arial" charset="0"/>
              <a:buChar char="•"/>
              <a:defRPr/>
            </a:lvl4pPr>
            <a:lvl5pPr marL="2716666" indent="-571431">
              <a:lnSpc>
                <a:spcPct val="100000"/>
              </a:lnSpc>
              <a:spcBef>
                <a:spcPts val="0"/>
              </a:spcBef>
              <a:spcAft>
                <a:spcPts val="1600"/>
              </a:spcAft>
              <a:buClr>
                <a:schemeClr val="accent6"/>
              </a:buClr>
              <a:buSzPct val="100000"/>
              <a:buFont typeface="Arial" charset="0"/>
              <a:buChar char="•"/>
              <a:defRPr sz="3200" baseline="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4" name="Slide Number Placeholder 3"/>
          <p:cNvSpPr>
            <a:spLocks noGrp="1"/>
          </p:cNvSpPr>
          <p:nvPr>
            <p:ph type="sldNum" sz="quarter" idx="4"/>
          </p:nvPr>
        </p:nvSpPr>
        <p:spPr>
          <a:xfrm>
            <a:off x="16818432" y="883193"/>
            <a:ext cx="1600200" cy="1003301"/>
          </a:xfrm>
          <a:prstGeom prst="rect">
            <a:avLst/>
          </a:prstGeom>
        </p:spPr>
        <p:txBody>
          <a:bodyPr vert="horz" lIns="91424" tIns="45712" rIns="91424" bIns="45712" rtlCol="0" anchor="ctr"/>
          <a:lstStyle>
            <a:lvl1pPr algn="ctr">
              <a:defRPr sz="3200">
                <a:solidFill>
                  <a:schemeClr val="tx1"/>
                </a:solidFill>
              </a:defRPr>
            </a:lvl1pPr>
          </a:lstStyle>
          <a:p>
            <a:fld id="{D2941396-4047-4640-B2FA-650670848297}" type="slidenum">
              <a:rPr lang="en-US" smtClean="0">
                <a:solidFill>
                  <a:srgbClr val="000000"/>
                </a:solidFill>
              </a:rPr>
              <a:pPr/>
              <a:t>‹#›</a:t>
            </a:fld>
            <a:endParaRPr lang="en-US" dirty="0">
              <a:solidFill>
                <a:srgbClr val="000000"/>
              </a:solidFill>
            </a:endParaRPr>
          </a:p>
        </p:txBody>
      </p:sp>
      <p:grpSp>
        <p:nvGrpSpPr>
          <p:cNvPr id="18" name="Group 17"/>
          <p:cNvGrpSpPr/>
          <p:nvPr userDrawn="1"/>
        </p:nvGrpSpPr>
        <p:grpSpPr>
          <a:xfrm>
            <a:off x="14293546" y="7"/>
            <a:ext cx="3328246" cy="1211810"/>
            <a:chOff x="7081459" y="2"/>
            <a:chExt cx="1664123" cy="454429"/>
          </a:xfrm>
        </p:grpSpPr>
        <p:sp>
          <p:nvSpPr>
            <p:cNvPr id="19" name="Rectangle 18"/>
            <p:cNvSpPr/>
            <p:nvPr userDrawn="1"/>
          </p:nvSpPr>
          <p:spPr>
            <a:xfrm>
              <a:off x="7161074" y="2"/>
              <a:ext cx="1328477" cy="150874"/>
            </a:xfrm>
            <a:prstGeom prst="rect">
              <a:avLst/>
            </a:prstGeom>
            <a:solidFill>
              <a:srgbClr val="00B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78" fontAlgn="auto">
                <a:spcBef>
                  <a:spcPts val="0"/>
                </a:spcBef>
                <a:spcAft>
                  <a:spcPts val="0"/>
                </a:spcAft>
              </a:pPr>
              <a:endParaRPr lang="en-US">
                <a:solidFill>
                  <a:srgbClr val="FFFFFF"/>
                </a:solidFill>
              </a:endParaRPr>
            </a:p>
          </p:txBody>
        </p:sp>
        <p:sp>
          <p:nvSpPr>
            <p:cNvPr id="20" name="TextBox 19"/>
            <p:cNvSpPr txBox="1"/>
            <p:nvPr userDrawn="1"/>
          </p:nvSpPr>
          <p:spPr>
            <a:xfrm>
              <a:off x="7081459" y="235140"/>
              <a:ext cx="1664123" cy="219291"/>
            </a:xfrm>
            <a:prstGeom prst="rect">
              <a:avLst/>
            </a:prstGeom>
            <a:noFill/>
          </p:spPr>
          <p:txBody>
            <a:bodyPr wrap="square" rtlCol="0">
              <a:spAutoFit/>
            </a:bodyPr>
            <a:lstStyle/>
            <a:p>
              <a:pPr defTabSz="914078" fontAlgn="auto">
                <a:spcBef>
                  <a:spcPts val="0"/>
                </a:spcBef>
                <a:spcAft>
                  <a:spcPts val="0"/>
                </a:spcAft>
                <a:defRPr/>
              </a:pPr>
              <a:r>
                <a:rPr lang="en-US" sz="1600" dirty="0">
                  <a:solidFill>
                    <a:srgbClr val="000000"/>
                  </a:solidFill>
                  <a:latin typeface="Arial"/>
                  <a:cs typeface="+mn-cs"/>
                </a:rPr>
                <a:t>Creating the space to reflect, learn and create</a:t>
              </a:r>
            </a:p>
          </p:txBody>
        </p:sp>
      </p:grpSp>
      <p:pic>
        <p:nvPicPr>
          <p:cNvPr id="21" name="Picture 20"/>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760925" y="1953460"/>
            <a:ext cx="5369958" cy="6800037"/>
          </a:xfrm>
          <a:prstGeom prst="pentagon">
            <a:avLst/>
          </a:prstGeom>
        </p:spPr>
      </p:pic>
      <p:sp>
        <p:nvSpPr>
          <p:cNvPr id="17" name="Octagon 16"/>
          <p:cNvSpPr/>
          <p:nvPr userDrawn="1"/>
        </p:nvSpPr>
        <p:spPr>
          <a:xfrm rot="1454032">
            <a:off x="12262433" y="6247917"/>
            <a:ext cx="4533142" cy="6044189"/>
          </a:xfrm>
          <a:prstGeom prst="octago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078" fontAlgn="auto">
              <a:spcBef>
                <a:spcPts val="0"/>
              </a:spcBef>
              <a:spcAft>
                <a:spcPts val="0"/>
              </a:spcAft>
            </a:pPr>
            <a:endParaRPr lang="en-US" sz="4799">
              <a:solidFill>
                <a:srgbClr val="FFFFFF"/>
              </a:solidFill>
            </a:endParaRPr>
          </a:p>
        </p:txBody>
      </p:sp>
      <p:sp>
        <p:nvSpPr>
          <p:cNvPr id="25" name="Text Placeholder 14"/>
          <p:cNvSpPr>
            <a:spLocks noGrp="1"/>
          </p:cNvSpPr>
          <p:nvPr>
            <p:ph type="body" sz="quarter" idx="13" hasCustomPrompt="1"/>
          </p:nvPr>
        </p:nvSpPr>
        <p:spPr>
          <a:xfrm>
            <a:off x="12403718" y="8002293"/>
            <a:ext cx="4250568" cy="5507293"/>
          </a:xfrm>
          <a:prstGeom prst="rect">
            <a:avLst/>
          </a:prstGeom>
        </p:spPr>
        <p:txBody>
          <a:bodyPr vert="horz"/>
          <a:lstStyle>
            <a:lvl1pPr marL="0" indent="0" algn="ctr">
              <a:buFontTx/>
              <a:buNone/>
              <a:defRPr sz="3600" b="1" baseline="0">
                <a:solidFill>
                  <a:schemeClr val="bg1"/>
                </a:solidFill>
              </a:defRPr>
            </a:lvl1pPr>
            <a:lvl2pPr marL="914246" indent="0" algn="ctr">
              <a:buFontTx/>
              <a:buNone/>
              <a:defRPr sz="4599" b="1">
                <a:solidFill>
                  <a:schemeClr val="bg1"/>
                </a:solidFill>
              </a:defRPr>
            </a:lvl2pPr>
            <a:lvl3pPr marL="1828489" indent="0" algn="ctr">
              <a:buFontTx/>
              <a:buNone/>
              <a:defRPr sz="4599" b="1">
                <a:solidFill>
                  <a:schemeClr val="bg1"/>
                </a:solidFill>
              </a:defRPr>
            </a:lvl3pPr>
            <a:lvl4pPr marL="2742732" indent="0" algn="ctr">
              <a:buFontTx/>
              <a:buNone/>
              <a:defRPr sz="4599" b="1">
                <a:solidFill>
                  <a:schemeClr val="bg1"/>
                </a:solidFill>
              </a:defRPr>
            </a:lvl4pPr>
            <a:lvl5pPr marL="3656976" indent="0" algn="ctr">
              <a:buFontTx/>
              <a:buNone/>
              <a:defRPr sz="4599" b="1">
                <a:solidFill>
                  <a:schemeClr val="bg1"/>
                </a:solidFill>
              </a:defRPr>
            </a:lvl5pPr>
          </a:lstStyle>
          <a:p>
            <a:pPr lvl="0"/>
            <a:r>
              <a:rPr lang="en-GB" dirty="0"/>
              <a:t>Click to add a testimonial, fact or statement here</a:t>
            </a:r>
            <a:endParaRPr lang="en-US" dirty="0"/>
          </a:p>
        </p:txBody>
      </p:sp>
      <p:sp>
        <p:nvSpPr>
          <p:cNvPr id="4" name="Rectangle 3"/>
          <p:cNvSpPr/>
          <p:nvPr userDrawn="1"/>
        </p:nvSpPr>
        <p:spPr>
          <a:xfrm>
            <a:off x="9437917" y="8002293"/>
            <a:ext cx="1243336" cy="1715971"/>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78" fontAlgn="auto">
              <a:spcBef>
                <a:spcPts val="0"/>
              </a:spcBef>
              <a:spcAft>
                <a:spcPts val="0"/>
              </a:spcAft>
            </a:pPr>
            <a:endParaRPr lang="en-GB">
              <a:solidFill>
                <a:srgbClr val="FFFFFF"/>
              </a:solidFill>
            </a:endParaRPr>
          </a:p>
        </p:txBody>
      </p:sp>
    </p:spTree>
    <p:extLst>
      <p:ext uri="{BB962C8B-B14F-4D97-AF65-F5344CB8AC3E}">
        <p14:creationId xmlns:p14="http://schemas.microsoft.com/office/powerpoint/2010/main" val="40606682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8_Numbers 1 col">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l="26748" t="24684" r="47630" b="55851"/>
          <a:stretch/>
        </p:blipFill>
        <p:spPr>
          <a:xfrm>
            <a:off x="8636000" y="6841067"/>
            <a:ext cx="9652000" cy="6908800"/>
          </a:xfrm>
          <a:prstGeom prst="rect">
            <a:avLst/>
          </a:prstGeom>
        </p:spPr>
      </p:pic>
      <p:sp>
        <p:nvSpPr>
          <p:cNvPr id="14" name="Text Placeholder 10"/>
          <p:cNvSpPr>
            <a:spLocks noGrp="1"/>
          </p:cNvSpPr>
          <p:nvPr>
            <p:ph type="body" sz="quarter" idx="11" hasCustomPrompt="1"/>
          </p:nvPr>
        </p:nvSpPr>
        <p:spPr>
          <a:xfrm>
            <a:off x="884695" y="2812056"/>
            <a:ext cx="8954626" cy="1063283"/>
          </a:xfrm>
          <a:prstGeom prst="rect">
            <a:avLst/>
          </a:prstGeom>
        </p:spPr>
        <p:txBody>
          <a:bodyPr vert="horz"/>
          <a:lstStyle>
            <a:lvl1pPr marL="0" indent="0">
              <a:buFontTx/>
              <a:buNone/>
              <a:defRPr sz="3999" b="1">
                <a:solidFill>
                  <a:schemeClr val="accent1"/>
                </a:solidFill>
              </a:defRPr>
            </a:lvl1pPr>
          </a:lstStyle>
          <a:p>
            <a:pPr lvl="0"/>
            <a:r>
              <a:rPr lang="en-GB" dirty="0"/>
              <a:t>Click to insert sub title</a:t>
            </a:r>
            <a:endParaRPr lang="en-US" dirty="0"/>
          </a:p>
        </p:txBody>
      </p:sp>
      <p:sp>
        <p:nvSpPr>
          <p:cNvPr id="15" name="Title 1"/>
          <p:cNvSpPr>
            <a:spLocks noGrp="1"/>
          </p:cNvSpPr>
          <p:nvPr>
            <p:ph type="title" hasCustomPrompt="1"/>
          </p:nvPr>
        </p:nvSpPr>
        <p:spPr>
          <a:xfrm>
            <a:off x="884695" y="688001"/>
            <a:ext cx="12032510" cy="1867899"/>
          </a:xfrm>
          <a:prstGeom prst="rect">
            <a:avLst/>
          </a:prstGeom>
        </p:spPr>
        <p:txBody>
          <a:bodyPr>
            <a:normAutofit/>
          </a:bodyPr>
          <a:lstStyle>
            <a:lvl1pPr algn="l">
              <a:defRPr sz="7999" b="1" i="0">
                <a:solidFill>
                  <a:schemeClr val="tx2"/>
                </a:solidFill>
                <a:latin typeface="Arial"/>
                <a:cs typeface="Arial"/>
              </a:defRPr>
            </a:lvl1pPr>
          </a:lstStyle>
          <a:p>
            <a:r>
              <a:rPr lang="en-GB" dirty="0"/>
              <a:t>Click to edit title</a:t>
            </a:r>
            <a:endParaRPr lang="en-US" dirty="0"/>
          </a:p>
        </p:txBody>
      </p:sp>
      <p:sp>
        <p:nvSpPr>
          <p:cNvPr id="16" name="Text Placeholder 3"/>
          <p:cNvSpPr>
            <a:spLocks noGrp="1"/>
          </p:cNvSpPr>
          <p:nvPr>
            <p:ph type="body" sz="quarter" idx="14"/>
          </p:nvPr>
        </p:nvSpPr>
        <p:spPr>
          <a:xfrm>
            <a:off x="884696" y="4131491"/>
            <a:ext cx="8553220" cy="8840397"/>
          </a:xfrm>
          <a:prstGeom prst="rect">
            <a:avLst/>
          </a:prstGeom>
        </p:spPr>
        <p:txBody>
          <a:bodyPr vert="horz"/>
          <a:lstStyle>
            <a:lvl1pPr marL="554305" indent="-554305">
              <a:lnSpc>
                <a:spcPct val="100000"/>
              </a:lnSpc>
              <a:spcBef>
                <a:spcPts val="0"/>
              </a:spcBef>
              <a:spcAft>
                <a:spcPts val="1600"/>
              </a:spcAft>
              <a:buClr>
                <a:schemeClr val="accent6"/>
              </a:buClr>
              <a:buSzPct val="100000"/>
              <a:buFont typeface="+mj-lt"/>
              <a:buAutoNum type="arabicPeriod"/>
              <a:defRPr sz="3999"/>
            </a:lvl1pPr>
            <a:lvl2pPr marL="1022226" indent="-467920">
              <a:lnSpc>
                <a:spcPct val="100000"/>
              </a:lnSpc>
              <a:spcBef>
                <a:spcPts val="0"/>
              </a:spcBef>
              <a:spcAft>
                <a:spcPts val="1600"/>
              </a:spcAft>
              <a:buClr>
                <a:schemeClr val="accent6"/>
              </a:buClr>
              <a:buSzPct val="100000"/>
              <a:buFont typeface="+mj-lt"/>
              <a:buAutoNum type="arabicPeriod"/>
              <a:defRPr sz="3600" baseline="0"/>
            </a:lvl2pPr>
            <a:lvl3pPr marL="1504544" indent="-395932">
              <a:lnSpc>
                <a:spcPct val="100000"/>
              </a:lnSpc>
              <a:spcBef>
                <a:spcPts val="0"/>
              </a:spcBef>
              <a:spcAft>
                <a:spcPts val="1600"/>
              </a:spcAft>
              <a:buClr>
                <a:schemeClr val="accent6"/>
              </a:buClr>
              <a:buSzPct val="100000"/>
              <a:buFont typeface="+mj-lt"/>
              <a:buAutoNum type="arabicPeriod"/>
              <a:defRPr sz="3600" baseline="0"/>
            </a:lvl3pPr>
            <a:lvl4pPr marL="2058849" indent="-467920">
              <a:lnSpc>
                <a:spcPct val="100000"/>
              </a:lnSpc>
              <a:spcBef>
                <a:spcPts val="0"/>
              </a:spcBef>
              <a:spcAft>
                <a:spcPts val="1600"/>
              </a:spcAft>
              <a:buClr>
                <a:schemeClr val="accent6"/>
              </a:buClr>
              <a:buSzPct val="100000"/>
              <a:buFont typeface="+mj-lt"/>
              <a:buAutoNum type="arabicPeriod"/>
              <a:defRPr/>
            </a:lvl4pPr>
            <a:lvl5pPr marL="2541167" indent="-395932">
              <a:lnSpc>
                <a:spcPct val="100000"/>
              </a:lnSpc>
              <a:spcBef>
                <a:spcPts val="0"/>
              </a:spcBef>
              <a:spcAft>
                <a:spcPts val="1600"/>
              </a:spcAft>
              <a:buClr>
                <a:schemeClr val="accent6"/>
              </a:buClr>
              <a:buSzPct val="100000"/>
              <a:buFont typeface="+mj-lt"/>
              <a:buAutoNum type="arabicPeriod"/>
              <a:defRPr sz="3200" baseline="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4" name="Slide Number Placeholder 3"/>
          <p:cNvSpPr>
            <a:spLocks noGrp="1"/>
          </p:cNvSpPr>
          <p:nvPr>
            <p:ph type="sldNum" sz="quarter" idx="4"/>
          </p:nvPr>
        </p:nvSpPr>
        <p:spPr>
          <a:xfrm>
            <a:off x="16818432" y="883193"/>
            <a:ext cx="1600200" cy="1003301"/>
          </a:xfrm>
          <a:prstGeom prst="rect">
            <a:avLst/>
          </a:prstGeom>
        </p:spPr>
        <p:txBody>
          <a:bodyPr vert="horz" lIns="91424" tIns="45712" rIns="91424" bIns="45712" rtlCol="0" anchor="ctr"/>
          <a:lstStyle>
            <a:lvl1pPr algn="ctr">
              <a:defRPr sz="3200">
                <a:solidFill>
                  <a:schemeClr val="tx1"/>
                </a:solidFill>
              </a:defRPr>
            </a:lvl1pPr>
          </a:lstStyle>
          <a:p>
            <a:fld id="{D2941396-4047-4640-B2FA-650670848297}" type="slidenum">
              <a:rPr lang="en-US" smtClean="0">
                <a:solidFill>
                  <a:srgbClr val="000000"/>
                </a:solidFill>
              </a:rPr>
              <a:pPr/>
              <a:t>‹#›</a:t>
            </a:fld>
            <a:endParaRPr lang="en-US" dirty="0">
              <a:solidFill>
                <a:srgbClr val="000000"/>
              </a:solidFill>
            </a:endParaRPr>
          </a:p>
        </p:txBody>
      </p:sp>
      <p:sp>
        <p:nvSpPr>
          <p:cNvPr id="19" name="Octagon 18"/>
          <p:cNvSpPr/>
          <p:nvPr userDrawn="1"/>
        </p:nvSpPr>
        <p:spPr>
          <a:xfrm rot="1454032">
            <a:off x="12262433" y="6247917"/>
            <a:ext cx="4533142" cy="6044189"/>
          </a:xfrm>
          <a:prstGeom prst="octago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078" fontAlgn="auto">
              <a:spcBef>
                <a:spcPts val="0"/>
              </a:spcBef>
              <a:spcAft>
                <a:spcPts val="0"/>
              </a:spcAft>
            </a:pPr>
            <a:endParaRPr lang="en-US" sz="4799">
              <a:solidFill>
                <a:srgbClr val="FFFFFF"/>
              </a:solidFill>
            </a:endParaRPr>
          </a:p>
        </p:txBody>
      </p:sp>
      <p:sp>
        <p:nvSpPr>
          <p:cNvPr id="26" name="Text Placeholder 14"/>
          <p:cNvSpPr>
            <a:spLocks noGrp="1"/>
          </p:cNvSpPr>
          <p:nvPr>
            <p:ph type="body" sz="quarter" idx="13" hasCustomPrompt="1"/>
          </p:nvPr>
        </p:nvSpPr>
        <p:spPr>
          <a:xfrm>
            <a:off x="12403718" y="8002293"/>
            <a:ext cx="4250568" cy="5507293"/>
          </a:xfrm>
          <a:prstGeom prst="rect">
            <a:avLst/>
          </a:prstGeom>
        </p:spPr>
        <p:txBody>
          <a:bodyPr vert="horz"/>
          <a:lstStyle>
            <a:lvl1pPr marL="0" indent="0" algn="ctr">
              <a:buFontTx/>
              <a:buNone/>
              <a:defRPr sz="3600" b="1" baseline="0">
                <a:solidFill>
                  <a:schemeClr val="bg1"/>
                </a:solidFill>
              </a:defRPr>
            </a:lvl1pPr>
            <a:lvl2pPr marL="914246" indent="0" algn="ctr">
              <a:buFontTx/>
              <a:buNone/>
              <a:defRPr sz="4599" b="1">
                <a:solidFill>
                  <a:schemeClr val="bg1"/>
                </a:solidFill>
              </a:defRPr>
            </a:lvl2pPr>
            <a:lvl3pPr marL="1828489" indent="0" algn="ctr">
              <a:buFontTx/>
              <a:buNone/>
              <a:defRPr sz="4599" b="1">
                <a:solidFill>
                  <a:schemeClr val="bg1"/>
                </a:solidFill>
              </a:defRPr>
            </a:lvl3pPr>
            <a:lvl4pPr marL="2742732" indent="0" algn="ctr">
              <a:buFontTx/>
              <a:buNone/>
              <a:defRPr sz="4599" b="1">
                <a:solidFill>
                  <a:schemeClr val="bg1"/>
                </a:solidFill>
              </a:defRPr>
            </a:lvl4pPr>
            <a:lvl5pPr marL="3656976" indent="0" algn="ctr">
              <a:buFontTx/>
              <a:buNone/>
              <a:defRPr sz="4599" b="1">
                <a:solidFill>
                  <a:schemeClr val="bg1"/>
                </a:solidFill>
              </a:defRPr>
            </a:lvl5pPr>
          </a:lstStyle>
          <a:p>
            <a:pPr lvl="0"/>
            <a:r>
              <a:rPr lang="en-GB" dirty="0"/>
              <a:t>Click to add a testimonial, fact or statement here</a:t>
            </a:r>
            <a:endParaRPr lang="en-US" dirty="0"/>
          </a:p>
        </p:txBody>
      </p:sp>
      <p:grpSp>
        <p:nvGrpSpPr>
          <p:cNvPr id="17" name="Group 16"/>
          <p:cNvGrpSpPr/>
          <p:nvPr userDrawn="1"/>
        </p:nvGrpSpPr>
        <p:grpSpPr>
          <a:xfrm>
            <a:off x="14293546" y="7"/>
            <a:ext cx="3328246" cy="1211810"/>
            <a:chOff x="7081459" y="2"/>
            <a:chExt cx="1664123" cy="454429"/>
          </a:xfrm>
        </p:grpSpPr>
        <p:sp>
          <p:nvSpPr>
            <p:cNvPr id="25" name="Rectangle 24"/>
            <p:cNvSpPr/>
            <p:nvPr userDrawn="1"/>
          </p:nvSpPr>
          <p:spPr>
            <a:xfrm>
              <a:off x="7161074" y="2"/>
              <a:ext cx="1328477" cy="150874"/>
            </a:xfrm>
            <a:prstGeom prst="rect">
              <a:avLst/>
            </a:prstGeom>
            <a:solidFill>
              <a:srgbClr val="00B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78" fontAlgn="auto">
                <a:spcBef>
                  <a:spcPts val="0"/>
                </a:spcBef>
                <a:spcAft>
                  <a:spcPts val="0"/>
                </a:spcAft>
              </a:pPr>
              <a:endParaRPr lang="en-US">
                <a:solidFill>
                  <a:srgbClr val="FFFFFF"/>
                </a:solidFill>
              </a:endParaRPr>
            </a:p>
          </p:txBody>
        </p:sp>
        <p:sp>
          <p:nvSpPr>
            <p:cNvPr id="27" name="TextBox 26"/>
            <p:cNvSpPr txBox="1"/>
            <p:nvPr userDrawn="1"/>
          </p:nvSpPr>
          <p:spPr>
            <a:xfrm>
              <a:off x="7081459" y="235140"/>
              <a:ext cx="1664123" cy="219291"/>
            </a:xfrm>
            <a:prstGeom prst="rect">
              <a:avLst/>
            </a:prstGeom>
            <a:noFill/>
          </p:spPr>
          <p:txBody>
            <a:bodyPr wrap="square" rtlCol="0">
              <a:spAutoFit/>
            </a:bodyPr>
            <a:lstStyle/>
            <a:p>
              <a:pPr defTabSz="914078" fontAlgn="auto">
                <a:spcBef>
                  <a:spcPts val="0"/>
                </a:spcBef>
                <a:spcAft>
                  <a:spcPts val="0"/>
                </a:spcAft>
                <a:defRPr/>
              </a:pPr>
              <a:r>
                <a:rPr lang="en-US" sz="1600" dirty="0">
                  <a:solidFill>
                    <a:srgbClr val="000000"/>
                  </a:solidFill>
                  <a:latin typeface="Arial"/>
                  <a:cs typeface="+mn-cs"/>
                </a:rPr>
                <a:t>Creating the space to reflect, learn and create</a:t>
              </a:r>
            </a:p>
          </p:txBody>
        </p:sp>
      </p:grpSp>
    </p:spTree>
    <p:extLst>
      <p:ext uri="{BB962C8B-B14F-4D97-AF65-F5344CB8AC3E}">
        <p14:creationId xmlns:p14="http://schemas.microsoft.com/office/powerpoint/2010/main" val="12243914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1_Numbers 1 col">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884695" y="688001"/>
            <a:ext cx="12032510" cy="1867899"/>
          </a:xfrm>
          <a:prstGeom prst="rect">
            <a:avLst/>
          </a:prstGeom>
        </p:spPr>
        <p:txBody>
          <a:bodyPr>
            <a:normAutofit/>
          </a:bodyPr>
          <a:lstStyle>
            <a:lvl1pPr algn="l">
              <a:defRPr sz="7999" b="1" i="0">
                <a:solidFill>
                  <a:schemeClr val="tx2"/>
                </a:solidFill>
                <a:latin typeface="Arial"/>
                <a:cs typeface="Arial"/>
              </a:defRPr>
            </a:lvl1pPr>
          </a:lstStyle>
          <a:p>
            <a:r>
              <a:rPr lang="en-GB" dirty="0"/>
              <a:t>Click to edit title</a:t>
            </a:r>
            <a:endParaRPr lang="en-US" dirty="0"/>
          </a:p>
        </p:txBody>
      </p:sp>
      <p:grpSp>
        <p:nvGrpSpPr>
          <p:cNvPr id="22" name="Group 21"/>
          <p:cNvGrpSpPr/>
          <p:nvPr userDrawn="1"/>
        </p:nvGrpSpPr>
        <p:grpSpPr>
          <a:xfrm>
            <a:off x="14293546" y="7"/>
            <a:ext cx="3328246" cy="1211810"/>
            <a:chOff x="7081459" y="2"/>
            <a:chExt cx="1664123" cy="454429"/>
          </a:xfrm>
        </p:grpSpPr>
        <p:sp>
          <p:nvSpPr>
            <p:cNvPr id="23" name="Rectangle 22"/>
            <p:cNvSpPr/>
            <p:nvPr userDrawn="1"/>
          </p:nvSpPr>
          <p:spPr>
            <a:xfrm>
              <a:off x="7161074" y="2"/>
              <a:ext cx="1328477" cy="150874"/>
            </a:xfrm>
            <a:prstGeom prst="rect">
              <a:avLst/>
            </a:prstGeom>
            <a:solidFill>
              <a:srgbClr val="00B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78" fontAlgn="auto">
                <a:spcBef>
                  <a:spcPts val="0"/>
                </a:spcBef>
                <a:spcAft>
                  <a:spcPts val="0"/>
                </a:spcAft>
              </a:pPr>
              <a:endParaRPr lang="en-US">
                <a:solidFill>
                  <a:srgbClr val="FFFFFF"/>
                </a:solidFill>
              </a:endParaRPr>
            </a:p>
          </p:txBody>
        </p:sp>
        <p:sp>
          <p:nvSpPr>
            <p:cNvPr id="24" name="TextBox 23"/>
            <p:cNvSpPr txBox="1"/>
            <p:nvPr userDrawn="1"/>
          </p:nvSpPr>
          <p:spPr>
            <a:xfrm>
              <a:off x="7081459" y="235140"/>
              <a:ext cx="1664123" cy="219291"/>
            </a:xfrm>
            <a:prstGeom prst="rect">
              <a:avLst/>
            </a:prstGeom>
            <a:noFill/>
          </p:spPr>
          <p:txBody>
            <a:bodyPr wrap="square" rtlCol="0">
              <a:spAutoFit/>
            </a:bodyPr>
            <a:lstStyle/>
            <a:p>
              <a:pPr defTabSz="914078" fontAlgn="auto">
                <a:spcBef>
                  <a:spcPts val="0"/>
                </a:spcBef>
                <a:spcAft>
                  <a:spcPts val="0"/>
                </a:spcAft>
                <a:defRPr/>
              </a:pPr>
              <a:r>
                <a:rPr lang="en-US" sz="1600" dirty="0">
                  <a:solidFill>
                    <a:srgbClr val="000000"/>
                  </a:solidFill>
                  <a:latin typeface="Arial"/>
                  <a:cs typeface="+mn-cs"/>
                </a:rPr>
                <a:t>Creating the space to reflect, learn and create</a:t>
              </a:r>
            </a:p>
          </p:txBody>
        </p:sp>
      </p:grpSp>
      <p:sp>
        <p:nvSpPr>
          <p:cNvPr id="26" name="Slide Number Placeholder 3"/>
          <p:cNvSpPr>
            <a:spLocks noGrp="1"/>
          </p:cNvSpPr>
          <p:nvPr>
            <p:ph type="sldNum" sz="quarter" idx="4"/>
          </p:nvPr>
        </p:nvSpPr>
        <p:spPr>
          <a:xfrm>
            <a:off x="16818432" y="883193"/>
            <a:ext cx="1600200" cy="1003301"/>
          </a:xfrm>
          <a:prstGeom prst="rect">
            <a:avLst/>
          </a:prstGeom>
        </p:spPr>
        <p:txBody>
          <a:bodyPr vert="horz" lIns="91424" tIns="45712" rIns="91424" bIns="45712" rtlCol="0" anchor="ctr"/>
          <a:lstStyle>
            <a:lvl1pPr algn="ctr">
              <a:defRPr sz="3200">
                <a:solidFill>
                  <a:schemeClr val="tx1"/>
                </a:solidFill>
              </a:defRPr>
            </a:lvl1pPr>
          </a:lstStyle>
          <a:p>
            <a:fld id="{D2941396-4047-4640-B2FA-650670848297}"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4078032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x">
  <p:cSld name="1_Title and Content One Colum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773907" y="1733549"/>
            <a:ext cx="16740190" cy="2236848"/>
          </a:xfrm>
          <a:prstGeom prst="rect">
            <a:avLst/>
          </a:prstGeom>
        </p:spPr>
        <p:txBody>
          <a:bodyPr anchor="t"/>
          <a:lstStyle/>
          <a:p>
            <a:r>
              <a:rPr dirty="0"/>
              <a:t>Title Text</a:t>
            </a:r>
          </a:p>
        </p:txBody>
      </p:sp>
      <p:sp>
        <p:nvSpPr>
          <p:cNvPr id="73" name="Body Level One…"/>
          <p:cNvSpPr txBox="1">
            <a:spLocks noGrp="1"/>
          </p:cNvSpPr>
          <p:nvPr>
            <p:ph type="body" idx="1"/>
          </p:nvPr>
        </p:nvSpPr>
        <p:spPr>
          <a:xfrm>
            <a:off x="773907" y="4610423"/>
            <a:ext cx="16740190" cy="8080056"/>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74" name="Shape 241"/>
          <p:cNvSpPr/>
          <p:nvPr/>
        </p:nvSpPr>
        <p:spPr>
          <a:xfrm>
            <a:off x="773906" y="1025528"/>
            <a:ext cx="16740194" cy="3"/>
          </a:xfrm>
          <a:prstGeom prst="line">
            <a:avLst/>
          </a:prstGeom>
          <a:ln w="6350">
            <a:solidFill>
              <a:srgbClr val="DA291C"/>
            </a:solidFill>
            <a:miter/>
          </a:ln>
        </p:spPr>
        <p:txBody>
          <a:bodyPr lIns="68569" tIns="68569" rIns="68569" bIns="68569"/>
          <a:lstStyle/>
          <a:p>
            <a:pPr defTabSz="914078" fontAlgn="auto">
              <a:spcBef>
                <a:spcPts val="0"/>
              </a:spcBef>
              <a:spcAft>
                <a:spcPts val="0"/>
              </a:spcAft>
            </a:pPr>
            <a:endParaRPr sz="2700" dirty="0">
              <a:solidFill>
                <a:srgbClr val="000000"/>
              </a:solidFill>
              <a:latin typeface="Arial"/>
              <a:cs typeface="+mn-cs"/>
            </a:endParaRPr>
          </a:p>
        </p:txBody>
      </p:sp>
      <p:sp>
        <p:nvSpPr>
          <p:cNvPr id="75" name="Slide Number"/>
          <p:cNvSpPr txBox="1">
            <a:spLocks noGrp="1"/>
          </p:cNvSpPr>
          <p:nvPr>
            <p:ph type="sldNum" sz="quarter" idx="2"/>
          </p:nvPr>
        </p:nvSpPr>
        <p:spPr>
          <a:xfrm>
            <a:off x="17283151" y="380696"/>
            <a:ext cx="230944" cy="271093"/>
          </a:xfrm>
          <a:prstGeom prst="rect">
            <a:avLst/>
          </a:prstGeom>
        </p:spPr>
        <p:txBody>
          <a:bodyPr lIns="0" tIns="0" rIns="0" bIns="0"/>
          <a:lstStyle>
            <a:lvl1pPr algn="r">
              <a:defRPr sz="1500">
                <a:solidFill>
                  <a:srgbClr val="888888"/>
                </a:solidFill>
              </a:defRPr>
            </a:lvl1pPr>
          </a:lstStyle>
          <a:p>
            <a:fld id="{86CB4B4D-7CA3-9044-876B-883B54F8677D}" type="slidenum">
              <a:rPr/>
              <a:pPr/>
              <a:t>‹#›</a:t>
            </a:fld>
            <a:endParaRPr dirty="0"/>
          </a:p>
        </p:txBody>
      </p:sp>
    </p:spTree>
    <p:extLst>
      <p:ext uri="{BB962C8B-B14F-4D97-AF65-F5344CB8AC3E}">
        <p14:creationId xmlns:p14="http://schemas.microsoft.com/office/powerpoint/2010/main" val="1643886971"/>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244726"/>
            <a:ext cx="15544800" cy="4775200"/>
          </a:xfrm>
        </p:spPr>
        <p:txBody>
          <a:bodyPr anchor="b"/>
          <a:lstStyle>
            <a:lvl1pPr algn="ctr">
              <a:defRPr sz="12000"/>
            </a:lvl1pPr>
          </a:lstStyle>
          <a:p>
            <a:r>
              <a:rPr lang="en-US"/>
              <a:t>Click to edit Master title style</a:t>
            </a:r>
            <a:endParaRPr lang="en-US" dirty="0"/>
          </a:p>
        </p:txBody>
      </p:sp>
      <p:sp>
        <p:nvSpPr>
          <p:cNvPr id="3" name="Subtitle 2"/>
          <p:cNvSpPr>
            <a:spLocks noGrp="1"/>
          </p:cNvSpPr>
          <p:nvPr>
            <p:ph type="subTitle" idx="1"/>
          </p:nvPr>
        </p:nvSpPr>
        <p:spPr>
          <a:xfrm>
            <a:off x="2286000" y="7204076"/>
            <a:ext cx="13716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defTabSz="914078" fontAlgn="auto">
              <a:spcBef>
                <a:spcPts val="0"/>
              </a:spcBef>
              <a:spcAft>
                <a:spcPts val="0"/>
              </a:spcAft>
            </a:pPr>
            <a:fld id="{D2941396-4047-4640-B2FA-650670848297}" type="slidenum">
              <a:rPr lang="en-US" smtClean="0">
                <a:solidFill>
                  <a:srgbClr val="000000"/>
                </a:solidFill>
                <a:latin typeface="Arial"/>
                <a:cs typeface="+mn-cs"/>
              </a:rPr>
              <a:pPr defTabSz="914078" fontAlgn="auto">
                <a:spcBef>
                  <a:spcPts val="0"/>
                </a:spcBef>
                <a:spcAft>
                  <a:spcPts val="0"/>
                </a:spcAft>
              </a:pPr>
              <a:t>‹#›</a:t>
            </a:fld>
            <a:endParaRPr lang="en-US" dirty="0">
              <a:solidFill>
                <a:srgbClr val="000000"/>
              </a:solidFill>
              <a:latin typeface="Arial"/>
              <a:cs typeface="+mn-cs"/>
            </a:endParaRPr>
          </a:p>
        </p:txBody>
      </p:sp>
    </p:spTree>
    <p:extLst>
      <p:ext uri="{BB962C8B-B14F-4D97-AF65-F5344CB8AC3E}">
        <p14:creationId xmlns:p14="http://schemas.microsoft.com/office/powerpoint/2010/main" val="3606141606"/>
      </p:ext>
    </p:extLst>
  </p:cSld>
  <p:clrMapOvr>
    <a:masterClrMapping/>
  </p:clrMapOvr>
  <p:hf sldNum="0"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defTabSz="914078" fontAlgn="auto">
              <a:spcBef>
                <a:spcPts val="0"/>
              </a:spcBef>
              <a:spcAft>
                <a:spcPts val="0"/>
              </a:spcAft>
            </a:pPr>
            <a:fld id="{D2941396-4047-4640-B2FA-650670848297}" type="slidenum">
              <a:rPr lang="en-US" smtClean="0">
                <a:solidFill>
                  <a:srgbClr val="000000"/>
                </a:solidFill>
                <a:latin typeface="Arial"/>
                <a:cs typeface="+mn-cs"/>
              </a:rPr>
              <a:pPr defTabSz="914078" fontAlgn="auto">
                <a:spcBef>
                  <a:spcPts val="0"/>
                </a:spcBef>
                <a:spcAft>
                  <a:spcPts val="0"/>
                </a:spcAft>
              </a:pPr>
              <a:t>‹#›</a:t>
            </a:fld>
            <a:endParaRPr lang="en-US" dirty="0">
              <a:solidFill>
                <a:srgbClr val="000000"/>
              </a:solidFill>
              <a:latin typeface="Arial"/>
              <a:cs typeface="+mn-cs"/>
            </a:endParaRPr>
          </a:p>
        </p:txBody>
      </p:sp>
    </p:spTree>
    <p:extLst>
      <p:ext uri="{BB962C8B-B14F-4D97-AF65-F5344CB8AC3E}">
        <p14:creationId xmlns:p14="http://schemas.microsoft.com/office/powerpoint/2010/main" val="26144268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ig Title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14316" y="2667154"/>
            <a:ext cx="16235463" cy="7406309"/>
          </a:xfrm>
        </p:spPr>
        <p:txBody>
          <a:bodyPr/>
          <a:lstStyle>
            <a:lvl1pPr algn="ctr">
              <a:defRPr sz="18298"/>
            </a:lvl1pPr>
          </a:lstStyle>
          <a:p>
            <a:r>
              <a:rPr lang="en-GB" dirty="0"/>
              <a:t>Click to edit Big Title</a:t>
            </a:r>
          </a:p>
        </p:txBody>
      </p:sp>
      <p:cxnSp>
        <p:nvCxnSpPr>
          <p:cNvPr id="6" name="Straight Connector 5"/>
          <p:cNvCxnSpPr/>
          <p:nvPr userDrawn="1"/>
        </p:nvCxnSpPr>
        <p:spPr>
          <a:xfrm>
            <a:off x="1051993" y="12699405"/>
            <a:ext cx="16164771" cy="0"/>
          </a:xfrm>
          <a:prstGeom prst="line">
            <a:avLst/>
          </a:prstGeom>
          <a:ln w="3175" cmpd="sng">
            <a:solidFill>
              <a:schemeClr val="tx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 name="Footer Placeholder 4"/>
          <p:cNvSpPr>
            <a:spLocks noGrp="1"/>
          </p:cNvSpPr>
          <p:nvPr>
            <p:ph type="ftr" sz="quarter" idx="3"/>
          </p:nvPr>
        </p:nvSpPr>
        <p:spPr>
          <a:xfrm>
            <a:off x="954090" y="12837249"/>
            <a:ext cx="7072232" cy="432391"/>
          </a:xfrm>
          <a:prstGeom prst="rect">
            <a:avLst/>
          </a:prstGeom>
          <a:ln>
            <a:noFill/>
          </a:ln>
        </p:spPr>
        <p:txBody>
          <a:bodyPr vert="horz" lIns="153080" tIns="76540" rIns="153080" bIns="76540" rtlCol="0" anchor="ctr"/>
          <a:lstStyle>
            <a:lvl1pPr algn="l">
              <a:defRPr sz="1500">
                <a:solidFill>
                  <a:srgbClr val="2D2E33"/>
                </a:solidFill>
                <a:latin typeface="+mj-lt"/>
              </a:defRPr>
            </a:lvl1pPr>
          </a:lstStyle>
          <a:p>
            <a:r>
              <a:rPr lang="en-GB" dirty="0"/>
              <a:t>Presentation title (Edit in Insert &gt; Header and footer...)</a:t>
            </a:r>
          </a:p>
        </p:txBody>
      </p:sp>
      <p:sp>
        <p:nvSpPr>
          <p:cNvPr id="8" name="Slide Number Placeholder 5"/>
          <p:cNvSpPr>
            <a:spLocks noGrp="1"/>
          </p:cNvSpPr>
          <p:nvPr>
            <p:ph type="sldNum" sz="quarter" idx="4"/>
          </p:nvPr>
        </p:nvSpPr>
        <p:spPr>
          <a:xfrm>
            <a:off x="14332238" y="12837247"/>
            <a:ext cx="3000741" cy="513290"/>
          </a:xfrm>
          <a:prstGeom prst="rect">
            <a:avLst/>
          </a:prstGeom>
        </p:spPr>
        <p:txBody>
          <a:bodyPr vert="horz" lIns="153080" tIns="76540" rIns="153080" bIns="76540" rtlCol="0" anchor="ctr"/>
          <a:lstStyle>
            <a:lvl1pPr algn="r">
              <a:defRPr sz="1500">
                <a:solidFill>
                  <a:srgbClr val="2D2E33"/>
                </a:solidFill>
                <a:latin typeface="+mj-lt"/>
              </a:defRPr>
            </a:lvl1pPr>
          </a:lstStyle>
          <a:p>
            <a:fld id="{390DC8F2-1EBD-9C41-A742-103025B2E038}" type="slidenum">
              <a:rPr lang="en-GB" smtClean="0"/>
              <a:pPr/>
              <a:t>‹#›</a:t>
            </a:fld>
            <a:endParaRPr lang="en-GB" dirty="0"/>
          </a:p>
        </p:txBody>
      </p:sp>
    </p:spTree>
    <p:extLst>
      <p:ext uri="{BB962C8B-B14F-4D97-AF65-F5344CB8AC3E}">
        <p14:creationId xmlns:p14="http://schemas.microsoft.com/office/powerpoint/2010/main" val="514694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6" y="3419479"/>
            <a:ext cx="15773400" cy="5705474"/>
          </a:xfrm>
        </p:spPr>
        <p:txBody>
          <a:bodyPr anchor="b"/>
          <a:lstStyle>
            <a:lvl1pPr>
              <a:defRPr sz="12000"/>
            </a:lvl1pPr>
          </a:lstStyle>
          <a:p>
            <a:r>
              <a:rPr lang="en-US"/>
              <a:t>Click to edit Master title style</a:t>
            </a:r>
            <a:endParaRPr lang="en-US" dirty="0"/>
          </a:p>
        </p:txBody>
      </p:sp>
      <p:sp>
        <p:nvSpPr>
          <p:cNvPr id="3" name="Text Placeholder 2"/>
          <p:cNvSpPr>
            <a:spLocks noGrp="1"/>
          </p:cNvSpPr>
          <p:nvPr>
            <p:ph type="body" idx="1"/>
          </p:nvPr>
        </p:nvSpPr>
        <p:spPr>
          <a:xfrm>
            <a:off x="1247776" y="9178929"/>
            <a:ext cx="15773400" cy="3000374"/>
          </a:xfrm>
        </p:spPr>
        <p:txBody>
          <a:bodyPr/>
          <a:lstStyle>
            <a:lvl1pPr marL="0" indent="0">
              <a:buNone/>
              <a:defRPr sz="4800">
                <a:solidFill>
                  <a:schemeClr val="tx1"/>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3/7/2019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defTabSz="914078" fontAlgn="auto">
              <a:spcBef>
                <a:spcPts val="0"/>
              </a:spcBef>
              <a:spcAft>
                <a:spcPts val="0"/>
              </a:spcAft>
            </a:pPr>
            <a:fld id="{D2941396-4047-4640-B2FA-650670848297}" type="slidenum">
              <a:rPr lang="en-US" smtClean="0">
                <a:solidFill>
                  <a:srgbClr val="000000"/>
                </a:solidFill>
                <a:latin typeface="Arial"/>
                <a:cs typeface="+mn-cs"/>
              </a:rPr>
              <a:pPr defTabSz="914078" fontAlgn="auto">
                <a:spcBef>
                  <a:spcPts val="0"/>
                </a:spcBef>
                <a:spcAft>
                  <a:spcPts val="0"/>
                </a:spcAft>
              </a:pPr>
              <a:t>‹#›</a:t>
            </a:fld>
            <a:endParaRPr lang="en-US" dirty="0">
              <a:solidFill>
                <a:srgbClr val="000000"/>
              </a:solidFill>
              <a:latin typeface="Arial"/>
              <a:cs typeface="+mn-cs"/>
            </a:endParaRPr>
          </a:p>
        </p:txBody>
      </p:sp>
    </p:spTree>
    <p:extLst>
      <p:ext uri="{BB962C8B-B14F-4D97-AF65-F5344CB8AC3E}">
        <p14:creationId xmlns:p14="http://schemas.microsoft.com/office/powerpoint/2010/main" val="586978263"/>
      </p:ext>
    </p:extLst>
  </p:cSld>
  <p:clrMapOvr>
    <a:masterClrMapping/>
  </p:clrMapOvr>
  <p:hf sldNum="0"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3651250"/>
            <a:ext cx="7772400"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258300" y="3651250"/>
            <a:ext cx="7772400"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defTabSz="914078" fontAlgn="auto">
              <a:spcBef>
                <a:spcPts val="0"/>
              </a:spcBef>
              <a:spcAft>
                <a:spcPts val="0"/>
              </a:spcAft>
            </a:pPr>
            <a:fld id="{D2941396-4047-4640-B2FA-650670848297}" type="slidenum">
              <a:rPr lang="en-US" smtClean="0">
                <a:solidFill>
                  <a:srgbClr val="000000"/>
                </a:solidFill>
                <a:latin typeface="Arial"/>
                <a:cs typeface="+mn-cs"/>
              </a:rPr>
              <a:pPr defTabSz="914078" fontAlgn="auto">
                <a:spcBef>
                  <a:spcPts val="0"/>
                </a:spcBef>
                <a:spcAft>
                  <a:spcPts val="0"/>
                </a:spcAft>
              </a:pPr>
              <a:t>‹#›</a:t>
            </a:fld>
            <a:endParaRPr lang="en-US" dirty="0">
              <a:solidFill>
                <a:srgbClr val="000000"/>
              </a:solidFill>
              <a:latin typeface="Arial"/>
              <a:cs typeface="+mn-cs"/>
            </a:endParaRPr>
          </a:p>
        </p:txBody>
      </p:sp>
    </p:spTree>
    <p:extLst>
      <p:ext uri="{BB962C8B-B14F-4D97-AF65-F5344CB8AC3E}">
        <p14:creationId xmlns:p14="http://schemas.microsoft.com/office/powerpoint/2010/main" val="3891528207"/>
      </p:ext>
    </p:extLst>
  </p:cSld>
  <p:clrMapOvr>
    <a:masterClrMapping/>
  </p:clrMapOvr>
  <p:hf sldNum="0"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730253"/>
            <a:ext cx="15773400" cy="265112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9684" y="3362326"/>
            <a:ext cx="7736680"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259684" y="5010150"/>
            <a:ext cx="7736680"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258301" y="3362326"/>
            <a:ext cx="7774782"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9258301" y="5010150"/>
            <a:ext cx="7774782"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defTabSz="914078" fontAlgn="auto">
              <a:spcBef>
                <a:spcPts val="0"/>
              </a:spcBef>
              <a:spcAft>
                <a:spcPts val="0"/>
              </a:spcAft>
            </a:pPr>
            <a:fld id="{D2941396-4047-4640-B2FA-650670848297}" type="slidenum">
              <a:rPr lang="en-US" smtClean="0">
                <a:solidFill>
                  <a:srgbClr val="000000"/>
                </a:solidFill>
                <a:latin typeface="Arial"/>
                <a:cs typeface="+mn-cs"/>
              </a:rPr>
              <a:pPr defTabSz="914078" fontAlgn="auto">
                <a:spcBef>
                  <a:spcPts val="0"/>
                </a:spcBef>
                <a:spcAft>
                  <a:spcPts val="0"/>
                </a:spcAft>
              </a:pPr>
              <a:t>‹#›</a:t>
            </a:fld>
            <a:endParaRPr lang="en-US" dirty="0">
              <a:solidFill>
                <a:srgbClr val="000000"/>
              </a:solidFill>
              <a:latin typeface="Arial"/>
              <a:cs typeface="+mn-cs"/>
            </a:endParaRPr>
          </a:p>
        </p:txBody>
      </p:sp>
    </p:spTree>
    <p:extLst>
      <p:ext uri="{BB962C8B-B14F-4D97-AF65-F5344CB8AC3E}">
        <p14:creationId xmlns:p14="http://schemas.microsoft.com/office/powerpoint/2010/main" val="1210461337"/>
      </p:ext>
    </p:extLst>
  </p:cSld>
  <p:clrMapOvr>
    <a:masterClrMapping/>
  </p:clrMapOvr>
  <p:hf sldNum="0"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defTabSz="914078" fontAlgn="auto">
              <a:spcBef>
                <a:spcPts val="0"/>
              </a:spcBef>
              <a:spcAft>
                <a:spcPts val="0"/>
              </a:spcAft>
            </a:pPr>
            <a:fld id="{D2941396-4047-4640-B2FA-650670848297}" type="slidenum">
              <a:rPr lang="en-US" smtClean="0">
                <a:solidFill>
                  <a:srgbClr val="000000"/>
                </a:solidFill>
                <a:latin typeface="Arial"/>
                <a:cs typeface="+mn-cs"/>
              </a:rPr>
              <a:pPr defTabSz="914078" fontAlgn="auto">
                <a:spcBef>
                  <a:spcPts val="0"/>
                </a:spcBef>
                <a:spcAft>
                  <a:spcPts val="0"/>
                </a:spcAft>
              </a:pPr>
              <a:t>‹#›</a:t>
            </a:fld>
            <a:endParaRPr lang="en-US" dirty="0">
              <a:solidFill>
                <a:srgbClr val="000000"/>
              </a:solidFill>
              <a:latin typeface="Arial"/>
              <a:cs typeface="+mn-cs"/>
            </a:endParaRPr>
          </a:p>
        </p:txBody>
      </p:sp>
    </p:spTree>
    <p:extLst>
      <p:ext uri="{BB962C8B-B14F-4D97-AF65-F5344CB8AC3E}">
        <p14:creationId xmlns:p14="http://schemas.microsoft.com/office/powerpoint/2010/main" val="1285583478"/>
      </p:ext>
    </p:extLst>
  </p:cSld>
  <p:clrMapOvr>
    <a:masterClrMapping/>
  </p:clrMapOvr>
  <p:hf sldNum="0"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defTabSz="914078" fontAlgn="auto">
              <a:spcBef>
                <a:spcPts val="0"/>
              </a:spcBef>
              <a:spcAft>
                <a:spcPts val="0"/>
              </a:spcAft>
            </a:pPr>
            <a:fld id="{D2941396-4047-4640-B2FA-650670848297}" type="slidenum">
              <a:rPr lang="en-US" smtClean="0">
                <a:solidFill>
                  <a:srgbClr val="000000"/>
                </a:solidFill>
                <a:latin typeface="Arial"/>
                <a:cs typeface="+mn-cs"/>
              </a:rPr>
              <a:pPr defTabSz="914078" fontAlgn="auto">
                <a:spcBef>
                  <a:spcPts val="0"/>
                </a:spcBef>
                <a:spcAft>
                  <a:spcPts val="0"/>
                </a:spcAft>
              </a:pPr>
              <a:t>‹#›</a:t>
            </a:fld>
            <a:endParaRPr lang="en-US" dirty="0">
              <a:solidFill>
                <a:srgbClr val="000000"/>
              </a:solidFill>
              <a:latin typeface="Arial"/>
              <a:cs typeface="+mn-cs"/>
            </a:endParaRPr>
          </a:p>
        </p:txBody>
      </p:sp>
    </p:spTree>
    <p:extLst>
      <p:ext uri="{BB962C8B-B14F-4D97-AF65-F5344CB8AC3E}">
        <p14:creationId xmlns:p14="http://schemas.microsoft.com/office/powerpoint/2010/main" val="887238882"/>
      </p:ext>
    </p:extLst>
  </p:cSld>
  <p:clrMapOvr>
    <a:masterClrMapping/>
  </p:clrMapOvr>
  <p:hf sldNum="0"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2" y="914400"/>
            <a:ext cx="5898356" cy="3200400"/>
          </a:xfrm>
        </p:spPr>
        <p:txBody>
          <a:bodyPr anchor="b"/>
          <a:lstStyle>
            <a:lvl1pPr>
              <a:defRPr sz="6400"/>
            </a:lvl1pPr>
          </a:lstStyle>
          <a:p>
            <a:r>
              <a:rPr lang="en-US"/>
              <a:t>Click to edit Master title style</a:t>
            </a:r>
            <a:endParaRPr lang="en-US" dirty="0"/>
          </a:p>
        </p:txBody>
      </p:sp>
      <p:sp>
        <p:nvSpPr>
          <p:cNvPr id="3" name="Content Placeholder 2"/>
          <p:cNvSpPr>
            <a:spLocks noGrp="1"/>
          </p:cNvSpPr>
          <p:nvPr>
            <p:ph idx="1"/>
          </p:nvPr>
        </p:nvSpPr>
        <p:spPr>
          <a:xfrm>
            <a:off x="7774782" y="1974853"/>
            <a:ext cx="92583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59682" y="4114800"/>
            <a:ext cx="5898356"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defTabSz="914078" fontAlgn="auto">
              <a:spcBef>
                <a:spcPts val="0"/>
              </a:spcBef>
              <a:spcAft>
                <a:spcPts val="0"/>
              </a:spcAft>
            </a:pPr>
            <a:fld id="{D2941396-4047-4640-B2FA-650670848297}" type="slidenum">
              <a:rPr lang="en-US" smtClean="0">
                <a:solidFill>
                  <a:srgbClr val="000000"/>
                </a:solidFill>
                <a:latin typeface="Arial"/>
                <a:cs typeface="+mn-cs"/>
              </a:rPr>
              <a:pPr defTabSz="914078" fontAlgn="auto">
                <a:spcBef>
                  <a:spcPts val="0"/>
                </a:spcBef>
                <a:spcAft>
                  <a:spcPts val="0"/>
                </a:spcAft>
              </a:pPr>
              <a:t>‹#›</a:t>
            </a:fld>
            <a:endParaRPr lang="en-US" dirty="0">
              <a:solidFill>
                <a:srgbClr val="000000"/>
              </a:solidFill>
              <a:latin typeface="Arial"/>
              <a:cs typeface="+mn-cs"/>
            </a:endParaRPr>
          </a:p>
        </p:txBody>
      </p:sp>
    </p:spTree>
    <p:extLst>
      <p:ext uri="{BB962C8B-B14F-4D97-AF65-F5344CB8AC3E}">
        <p14:creationId xmlns:p14="http://schemas.microsoft.com/office/powerpoint/2010/main" val="2450399948"/>
      </p:ext>
    </p:extLst>
  </p:cSld>
  <p:clrMapOvr>
    <a:masterClrMapping/>
  </p:clrMapOvr>
  <p:hf sldNum="0"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2" y="914400"/>
            <a:ext cx="5898356" cy="3200400"/>
          </a:xfrm>
        </p:spPr>
        <p:txBody>
          <a:bodyPr anchor="b"/>
          <a:lstStyle>
            <a:lvl1pPr>
              <a:defRPr sz="6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774782" y="1974853"/>
            <a:ext cx="9258300" cy="9747250"/>
          </a:xfrm>
        </p:spPr>
        <p:txBody>
          <a:bodyPr anchor="t"/>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t>Click icon to add picture</a:t>
            </a:r>
            <a:endParaRPr lang="en-US" dirty="0"/>
          </a:p>
        </p:txBody>
      </p:sp>
      <p:sp>
        <p:nvSpPr>
          <p:cNvPr id="4" name="Text Placeholder 3"/>
          <p:cNvSpPr>
            <a:spLocks noGrp="1"/>
          </p:cNvSpPr>
          <p:nvPr>
            <p:ph type="body" sz="half" idx="2"/>
          </p:nvPr>
        </p:nvSpPr>
        <p:spPr>
          <a:xfrm>
            <a:off x="1259682" y="4114800"/>
            <a:ext cx="5898356"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defTabSz="914078" fontAlgn="auto">
              <a:spcBef>
                <a:spcPts val="0"/>
              </a:spcBef>
              <a:spcAft>
                <a:spcPts val="0"/>
              </a:spcAft>
            </a:pPr>
            <a:fld id="{D2941396-4047-4640-B2FA-650670848297}" type="slidenum">
              <a:rPr lang="en-US" smtClean="0">
                <a:solidFill>
                  <a:srgbClr val="000000"/>
                </a:solidFill>
                <a:latin typeface="Arial"/>
                <a:cs typeface="+mn-cs"/>
              </a:rPr>
              <a:pPr defTabSz="914078" fontAlgn="auto">
                <a:spcBef>
                  <a:spcPts val="0"/>
                </a:spcBef>
                <a:spcAft>
                  <a:spcPts val="0"/>
                </a:spcAft>
              </a:pPr>
              <a:t>‹#›</a:t>
            </a:fld>
            <a:endParaRPr lang="en-US" dirty="0">
              <a:solidFill>
                <a:srgbClr val="000000"/>
              </a:solidFill>
              <a:latin typeface="Arial"/>
              <a:cs typeface="+mn-cs"/>
            </a:endParaRPr>
          </a:p>
        </p:txBody>
      </p:sp>
    </p:spTree>
    <p:extLst>
      <p:ext uri="{BB962C8B-B14F-4D97-AF65-F5344CB8AC3E}">
        <p14:creationId xmlns:p14="http://schemas.microsoft.com/office/powerpoint/2010/main" val="3540657864"/>
      </p:ext>
    </p:extLst>
  </p:cSld>
  <p:clrMapOvr>
    <a:masterClrMapping/>
  </p:clrMapOvr>
  <p:hf sldNum="0"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defTabSz="914078" fontAlgn="auto">
              <a:spcBef>
                <a:spcPts val="0"/>
              </a:spcBef>
              <a:spcAft>
                <a:spcPts val="0"/>
              </a:spcAft>
            </a:pPr>
            <a:fld id="{D2941396-4047-4640-B2FA-650670848297}" type="slidenum">
              <a:rPr lang="en-US" smtClean="0">
                <a:solidFill>
                  <a:srgbClr val="000000"/>
                </a:solidFill>
                <a:latin typeface="Arial"/>
                <a:cs typeface="+mn-cs"/>
              </a:rPr>
              <a:pPr defTabSz="914078" fontAlgn="auto">
                <a:spcBef>
                  <a:spcPts val="0"/>
                </a:spcBef>
                <a:spcAft>
                  <a:spcPts val="0"/>
                </a:spcAft>
              </a:pPr>
              <a:t>‹#›</a:t>
            </a:fld>
            <a:endParaRPr lang="en-US" dirty="0">
              <a:solidFill>
                <a:srgbClr val="000000"/>
              </a:solidFill>
              <a:latin typeface="Arial"/>
              <a:cs typeface="+mn-cs"/>
            </a:endParaRPr>
          </a:p>
        </p:txBody>
      </p:sp>
    </p:spTree>
    <p:extLst>
      <p:ext uri="{BB962C8B-B14F-4D97-AF65-F5344CB8AC3E}">
        <p14:creationId xmlns:p14="http://schemas.microsoft.com/office/powerpoint/2010/main" val="1073920871"/>
      </p:ext>
    </p:extLst>
  </p:cSld>
  <p:clrMapOvr>
    <a:masterClrMapping/>
  </p:clrMapOvr>
  <p:hf sldNum="0"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1" y="730250"/>
            <a:ext cx="3943350" cy="1162367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1" y="730250"/>
            <a:ext cx="11601450" cy="1162367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defTabSz="914078" fontAlgn="auto">
              <a:spcBef>
                <a:spcPts val="0"/>
              </a:spcBef>
              <a:spcAft>
                <a:spcPts val="0"/>
              </a:spcAft>
            </a:pPr>
            <a:fld id="{D2941396-4047-4640-B2FA-650670848297}" type="slidenum">
              <a:rPr lang="en-US" smtClean="0">
                <a:solidFill>
                  <a:srgbClr val="000000"/>
                </a:solidFill>
                <a:latin typeface="Arial"/>
                <a:cs typeface="+mn-cs"/>
              </a:rPr>
              <a:pPr defTabSz="914078" fontAlgn="auto">
                <a:spcBef>
                  <a:spcPts val="0"/>
                </a:spcBef>
                <a:spcAft>
                  <a:spcPts val="0"/>
                </a:spcAft>
              </a:pPr>
              <a:t>‹#›</a:t>
            </a:fld>
            <a:endParaRPr lang="en-US" dirty="0">
              <a:solidFill>
                <a:srgbClr val="000000"/>
              </a:solidFill>
              <a:latin typeface="Arial"/>
              <a:cs typeface="+mn-cs"/>
            </a:endParaRPr>
          </a:p>
        </p:txBody>
      </p:sp>
    </p:spTree>
    <p:extLst>
      <p:ext uri="{BB962C8B-B14F-4D97-AF65-F5344CB8AC3E}">
        <p14:creationId xmlns:p14="http://schemas.microsoft.com/office/powerpoint/2010/main" val="4108470101"/>
      </p:ext>
    </p:extLst>
  </p:cSld>
  <p:clrMapOvr>
    <a:masterClrMapping/>
  </p:clrMapOvr>
  <p:hf sldNum="0"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2_White cover">
    <p:bg>
      <p:bgPr>
        <a:solidFill>
          <a:srgbClr val="00BDB5"/>
        </a:solidFill>
        <a:effectLst/>
      </p:bgPr>
    </p:bg>
    <p:spTree>
      <p:nvGrpSpPr>
        <p:cNvPr id="1" name=""/>
        <p:cNvGrpSpPr/>
        <p:nvPr/>
      </p:nvGrpSpPr>
      <p:grpSpPr>
        <a:xfrm>
          <a:off x="0" y="0"/>
          <a:ext cx="0" cy="0"/>
          <a:chOff x="0" y="0"/>
          <a:chExt cx="0" cy="0"/>
        </a:xfrm>
      </p:grpSpPr>
      <p:grpSp>
        <p:nvGrpSpPr>
          <p:cNvPr id="23" name="Group 22"/>
          <p:cNvGrpSpPr/>
          <p:nvPr userDrawn="1"/>
        </p:nvGrpSpPr>
        <p:grpSpPr>
          <a:xfrm>
            <a:off x="14293546" y="7"/>
            <a:ext cx="3328246" cy="1211810"/>
            <a:chOff x="7081459" y="2"/>
            <a:chExt cx="1664123" cy="454429"/>
          </a:xfrm>
        </p:grpSpPr>
        <p:sp>
          <p:nvSpPr>
            <p:cNvPr id="24" name="Rectangle 23"/>
            <p:cNvSpPr/>
            <p:nvPr userDrawn="1"/>
          </p:nvSpPr>
          <p:spPr>
            <a:xfrm>
              <a:off x="7161074" y="2"/>
              <a:ext cx="1328477" cy="150874"/>
            </a:xfrm>
            <a:prstGeom prst="rect">
              <a:avLst/>
            </a:prstGeom>
            <a:solidFill>
              <a:srgbClr val="290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78" fontAlgn="auto">
                <a:spcBef>
                  <a:spcPts val="0"/>
                </a:spcBef>
                <a:spcAft>
                  <a:spcPts val="0"/>
                </a:spcAft>
              </a:pPr>
              <a:endParaRPr lang="en-US">
                <a:solidFill>
                  <a:srgbClr val="FFFFFF"/>
                </a:solidFill>
              </a:endParaRPr>
            </a:p>
          </p:txBody>
        </p:sp>
        <p:sp>
          <p:nvSpPr>
            <p:cNvPr id="25" name="TextBox 24"/>
            <p:cNvSpPr txBox="1"/>
            <p:nvPr userDrawn="1"/>
          </p:nvSpPr>
          <p:spPr>
            <a:xfrm>
              <a:off x="7081459" y="235140"/>
              <a:ext cx="1664123" cy="219291"/>
            </a:xfrm>
            <a:prstGeom prst="rect">
              <a:avLst/>
            </a:prstGeom>
            <a:noFill/>
          </p:spPr>
          <p:txBody>
            <a:bodyPr wrap="square" rtlCol="0">
              <a:spAutoFit/>
            </a:bodyPr>
            <a:lstStyle/>
            <a:p>
              <a:pPr defTabSz="914078" fontAlgn="auto">
                <a:spcBef>
                  <a:spcPts val="0"/>
                </a:spcBef>
                <a:spcAft>
                  <a:spcPts val="0"/>
                </a:spcAft>
                <a:defRPr/>
              </a:pPr>
              <a:r>
                <a:rPr lang="en-US" sz="1600" dirty="0">
                  <a:solidFill>
                    <a:srgbClr val="FFFFFF"/>
                  </a:solidFill>
                  <a:latin typeface="Arial"/>
                  <a:cs typeface="+mn-cs"/>
                </a:rPr>
                <a:t>Creating the space to reflect, learn and create</a:t>
              </a:r>
              <a:endParaRPr lang="en-US" sz="1600" b="1" dirty="0">
                <a:solidFill>
                  <a:srgbClr val="FFFFFF"/>
                </a:solidFill>
                <a:latin typeface="Arial"/>
                <a:cs typeface="+mn-cs"/>
              </a:endParaRPr>
            </a:p>
          </p:txBody>
        </p:sp>
      </p:grpSp>
      <p:sp>
        <p:nvSpPr>
          <p:cNvPr id="28" name="Slide Number Placeholder 3"/>
          <p:cNvSpPr>
            <a:spLocks noGrp="1"/>
          </p:cNvSpPr>
          <p:nvPr>
            <p:ph type="sldNum" sz="quarter" idx="4"/>
          </p:nvPr>
        </p:nvSpPr>
        <p:spPr>
          <a:xfrm>
            <a:off x="16818432" y="883193"/>
            <a:ext cx="1600200" cy="1003301"/>
          </a:xfrm>
          <a:prstGeom prst="rect">
            <a:avLst/>
          </a:prstGeom>
        </p:spPr>
        <p:txBody>
          <a:bodyPr vert="horz" lIns="91424" tIns="45712" rIns="91424" bIns="45712" rtlCol="0" anchor="ctr"/>
          <a:lstStyle>
            <a:lvl1pPr algn="ctr">
              <a:defRPr sz="3200">
                <a:solidFill>
                  <a:schemeClr val="bg1"/>
                </a:solidFill>
              </a:defRPr>
            </a:lvl1pPr>
          </a:lstStyle>
          <a:p>
            <a:fld id="{D2941396-4047-4640-B2FA-650670848297}" type="slidenum">
              <a:rPr lang="en-US" smtClean="0">
                <a:solidFill>
                  <a:srgbClr val="FFFFFF"/>
                </a:solidFill>
              </a:rPr>
              <a:pPr/>
              <a:t>‹#›</a:t>
            </a:fld>
            <a:endParaRPr lang="en-US" dirty="0">
              <a:solidFill>
                <a:srgbClr val="FFFFFF"/>
              </a:solidFill>
            </a:endParaRPr>
          </a:p>
        </p:txBody>
      </p:sp>
      <p:sp>
        <p:nvSpPr>
          <p:cNvPr id="31" name="Text Placeholder 3"/>
          <p:cNvSpPr>
            <a:spLocks noGrp="1"/>
          </p:cNvSpPr>
          <p:nvPr>
            <p:ph type="body" sz="quarter" idx="11" hasCustomPrompt="1"/>
          </p:nvPr>
        </p:nvSpPr>
        <p:spPr>
          <a:xfrm>
            <a:off x="819378" y="5280000"/>
            <a:ext cx="10188000" cy="4136832"/>
          </a:xfrm>
          <a:prstGeom prst="rect">
            <a:avLst/>
          </a:prstGeom>
          <a:noFill/>
        </p:spPr>
        <p:txBody>
          <a:bodyPr vert="horz"/>
          <a:lstStyle>
            <a:lvl1pPr marL="0" marR="0" indent="0" algn="l" defTabSz="1828489" rtl="0" eaLnBrk="1" fontAlgn="auto" latinLnBrk="0" hangingPunct="1">
              <a:lnSpc>
                <a:spcPct val="90000"/>
              </a:lnSpc>
              <a:spcBef>
                <a:spcPts val="2000"/>
              </a:spcBef>
              <a:spcAft>
                <a:spcPts val="0"/>
              </a:spcAft>
              <a:buClrTx/>
              <a:buSzTx/>
              <a:buFontTx/>
              <a:buNone/>
              <a:tabLst/>
              <a:defRPr sz="9599" b="1" baseline="0">
                <a:solidFill>
                  <a:schemeClr val="bg1"/>
                </a:solidFill>
                <a:latin typeface="+mj-lt"/>
              </a:defRPr>
            </a:lvl1pPr>
            <a:lvl2pPr marL="914246" marR="0" indent="0" algn="l" defTabSz="1828489" rtl="0" eaLnBrk="1" fontAlgn="auto" latinLnBrk="0" hangingPunct="1">
              <a:lnSpc>
                <a:spcPct val="90000"/>
              </a:lnSpc>
              <a:spcBef>
                <a:spcPts val="1000"/>
              </a:spcBef>
              <a:spcAft>
                <a:spcPts val="0"/>
              </a:spcAft>
              <a:buClrTx/>
              <a:buSzTx/>
              <a:buFontTx/>
              <a:buNone/>
              <a:tabLst/>
              <a:defRPr b="1">
                <a:solidFill>
                  <a:schemeClr val="bg1"/>
                </a:solidFill>
                <a:latin typeface="+mj-lt"/>
              </a:defRPr>
            </a:lvl2pPr>
            <a:lvl3pPr marL="1828489" marR="0" indent="0" algn="l" defTabSz="1828489" rtl="0" eaLnBrk="1" fontAlgn="auto" latinLnBrk="0" hangingPunct="1">
              <a:lnSpc>
                <a:spcPct val="90000"/>
              </a:lnSpc>
              <a:spcBef>
                <a:spcPts val="1000"/>
              </a:spcBef>
              <a:spcAft>
                <a:spcPts val="0"/>
              </a:spcAft>
              <a:buClrTx/>
              <a:buSzTx/>
              <a:buFontTx/>
              <a:buNone/>
              <a:tabLst/>
              <a:defRPr b="1">
                <a:solidFill>
                  <a:schemeClr val="bg1"/>
                </a:solidFill>
                <a:latin typeface="+mj-lt"/>
              </a:defRPr>
            </a:lvl3pPr>
            <a:lvl4pPr marL="2742732" marR="0" indent="0" algn="l" defTabSz="1828489" rtl="0" eaLnBrk="1" fontAlgn="auto" latinLnBrk="0" hangingPunct="1">
              <a:lnSpc>
                <a:spcPct val="90000"/>
              </a:lnSpc>
              <a:spcBef>
                <a:spcPts val="1000"/>
              </a:spcBef>
              <a:spcAft>
                <a:spcPts val="0"/>
              </a:spcAft>
              <a:buClrTx/>
              <a:buSzTx/>
              <a:buFontTx/>
              <a:buNone/>
              <a:tabLst/>
              <a:defRPr b="1">
                <a:solidFill>
                  <a:schemeClr val="bg1"/>
                </a:solidFill>
                <a:latin typeface="+mj-lt"/>
              </a:defRPr>
            </a:lvl4pPr>
            <a:lvl5pPr marL="3656976" marR="0" indent="0" algn="l" defTabSz="1828489" rtl="0" eaLnBrk="1" fontAlgn="auto" latinLnBrk="0" hangingPunct="1">
              <a:lnSpc>
                <a:spcPct val="90000"/>
              </a:lnSpc>
              <a:spcBef>
                <a:spcPts val="1000"/>
              </a:spcBef>
              <a:spcAft>
                <a:spcPts val="0"/>
              </a:spcAft>
              <a:buClrTx/>
              <a:buSzTx/>
              <a:buFontTx/>
              <a:buNone/>
              <a:tabLst/>
              <a:defRPr b="1">
                <a:solidFill>
                  <a:schemeClr val="bg1"/>
                </a:solidFill>
                <a:latin typeface="+mj-lt"/>
              </a:defRPr>
            </a:lvl5pPr>
          </a:lstStyle>
          <a:p>
            <a:pPr lvl="0"/>
            <a:r>
              <a:rPr lang="en-GB" dirty="0"/>
              <a:t>Click to edit section title</a:t>
            </a:r>
          </a:p>
        </p:txBody>
      </p:sp>
      <p:sp>
        <p:nvSpPr>
          <p:cNvPr id="32" name="Text Placeholder 6"/>
          <p:cNvSpPr>
            <a:spLocks noGrp="1"/>
          </p:cNvSpPr>
          <p:nvPr>
            <p:ph type="body" sz="quarter" idx="12"/>
          </p:nvPr>
        </p:nvSpPr>
        <p:spPr>
          <a:xfrm>
            <a:off x="941653" y="10554975"/>
            <a:ext cx="5697070" cy="2110936"/>
          </a:xfrm>
          <a:prstGeom prst="rect">
            <a:avLst/>
          </a:prstGeom>
        </p:spPr>
        <p:txBody>
          <a:bodyPr vert="horz"/>
          <a:lstStyle>
            <a:lvl1pPr marL="0" indent="0">
              <a:buFontTx/>
              <a:buNone/>
              <a:defRPr sz="3999" baseline="0">
                <a:solidFill>
                  <a:schemeClr val="bg1"/>
                </a:solidFill>
                <a:latin typeface="+mj-lt"/>
              </a:defRPr>
            </a:lvl1pPr>
            <a:lvl2pPr>
              <a:defRPr sz="3999">
                <a:solidFill>
                  <a:srgbClr val="FFFFFF"/>
                </a:solidFill>
                <a:latin typeface="+mj-lt"/>
              </a:defRPr>
            </a:lvl2pPr>
            <a:lvl3pPr>
              <a:defRPr sz="3999">
                <a:solidFill>
                  <a:srgbClr val="FFFFFF"/>
                </a:solidFill>
                <a:latin typeface="+mj-lt"/>
              </a:defRPr>
            </a:lvl3pPr>
            <a:lvl4pPr>
              <a:defRPr sz="3999">
                <a:solidFill>
                  <a:srgbClr val="FFFFFF"/>
                </a:solidFill>
                <a:latin typeface="+mj-lt"/>
              </a:defRPr>
            </a:lvl4pPr>
            <a:lvl5pPr>
              <a:defRPr sz="3999">
                <a:solidFill>
                  <a:srgbClr val="FFFFFF"/>
                </a:solidFill>
                <a:latin typeface="+mj-lt"/>
              </a:defRPr>
            </a:lvl5pPr>
          </a:lstStyle>
          <a:p>
            <a:pPr lvl="0"/>
            <a:r>
              <a:rPr lang="en-US" dirty="0"/>
              <a:t>Click to edit</a:t>
            </a:r>
          </a:p>
        </p:txBody>
      </p:sp>
      <p:pic>
        <p:nvPicPr>
          <p:cNvPr id="13" name="Picture 12">
            <a:extLst>
              <a:ext uri="{FF2B5EF4-FFF2-40B4-BE49-F238E27FC236}">
                <a16:creationId xmlns:a16="http://schemas.microsoft.com/office/drawing/2014/main" id="{DC844DCC-8CA4-A140-9874-B4F3824AF8C1}"/>
              </a:ext>
            </a:extLst>
          </p:cNvPr>
          <p:cNvPicPr>
            <a:picLocks noChangeAspect="1"/>
          </p:cNvPicPr>
          <p:nvPr userDrawn="1"/>
        </p:nvPicPr>
        <p:blipFill>
          <a:blip r:embed="rId2"/>
          <a:stretch>
            <a:fillRect/>
          </a:stretch>
        </p:blipFill>
        <p:spPr>
          <a:xfrm flipH="1">
            <a:off x="10204174" y="1730583"/>
            <a:ext cx="9113892" cy="14992552"/>
          </a:xfrm>
          <a:prstGeom prst="rect">
            <a:avLst/>
          </a:prstGeom>
        </p:spPr>
      </p:pic>
    </p:spTree>
    <p:extLst>
      <p:ext uri="{BB962C8B-B14F-4D97-AF65-F5344CB8AC3E}">
        <p14:creationId xmlns:p14="http://schemas.microsoft.com/office/powerpoint/2010/main" val="3237370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ig 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14318" y="2843494"/>
            <a:ext cx="16162898" cy="7406309"/>
          </a:xfrm>
        </p:spPr>
        <p:txBody>
          <a:bodyPr lIns="0" tIns="0" rIns="0" bIns="0"/>
          <a:lstStyle>
            <a:lvl1pPr marL="0" algn="l">
              <a:lnSpc>
                <a:spcPts val="17953"/>
              </a:lnSpc>
              <a:defRPr sz="16048" baseline="0"/>
            </a:lvl1pPr>
          </a:lstStyle>
          <a:p>
            <a:r>
              <a:rPr lang="en-GB" dirty="0"/>
              <a:t>Click to edit big title text</a:t>
            </a:r>
          </a:p>
        </p:txBody>
      </p:sp>
      <p:cxnSp>
        <p:nvCxnSpPr>
          <p:cNvPr id="6" name="Straight Connector 5"/>
          <p:cNvCxnSpPr/>
          <p:nvPr userDrawn="1"/>
        </p:nvCxnSpPr>
        <p:spPr>
          <a:xfrm>
            <a:off x="1051993" y="12699405"/>
            <a:ext cx="16164771" cy="0"/>
          </a:xfrm>
          <a:prstGeom prst="line">
            <a:avLst/>
          </a:prstGeom>
          <a:ln w="3175" cmpd="sng">
            <a:solidFill>
              <a:schemeClr val="tx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 name="Footer Placeholder 4"/>
          <p:cNvSpPr>
            <a:spLocks noGrp="1"/>
          </p:cNvSpPr>
          <p:nvPr>
            <p:ph type="ftr" sz="quarter" idx="3"/>
          </p:nvPr>
        </p:nvSpPr>
        <p:spPr>
          <a:xfrm>
            <a:off x="954090" y="12837249"/>
            <a:ext cx="7072232" cy="432391"/>
          </a:xfrm>
          <a:prstGeom prst="rect">
            <a:avLst/>
          </a:prstGeom>
          <a:ln>
            <a:noFill/>
          </a:ln>
        </p:spPr>
        <p:txBody>
          <a:bodyPr vert="horz" lIns="153080" tIns="76540" rIns="153080" bIns="76540" rtlCol="0" anchor="ctr"/>
          <a:lstStyle>
            <a:lvl1pPr algn="l">
              <a:defRPr sz="1500">
                <a:solidFill>
                  <a:srgbClr val="2D2E33"/>
                </a:solidFill>
                <a:latin typeface="+mj-lt"/>
              </a:defRPr>
            </a:lvl1pPr>
          </a:lstStyle>
          <a:p>
            <a:r>
              <a:rPr lang="en-GB" dirty="0"/>
              <a:t>Presentation title (Edit in Insert &gt; Header and footer...)</a:t>
            </a:r>
          </a:p>
        </p:txBody>
      </p:sp>
      <p:sp>
        <p:nvSpPr>
          <p:cNvPr id="8" name="Slide Number Placeholder 5"/>
          <p:cNvSpPr>
            <a:spLocks noGrp="1"/>
          </p:cNvSpPr>
          <p:nvPr>
            <p:ph type="sldNum" sz="quarter" idx="4"/>
          </p:nvPr>
        </p:nvSpPr>
        <p:spPr>
          <a:xfrm>
            <a:off x="14332238" y="12837247"/>
            <a:ext cx="3000741" cy="513290"/>
          </a:xfrm>
          <a:prstGeom prst="rect">
            <a:avLst/>
          </a:prstGeom>
        </p:spPr>
        <p:txBody>
          <a:bodyPr vert="horz" lIns="153080" tIns="76540" rIns="153080" bIns="76540" rtlCol="0" anchor="ctr"/>
          <a:lstStyle>
            <a:lvl1pPr algn="r">
              <a:defRPr sz="1500">
                <a:solidFill>
                  <a:srgbClr val="2D2E33"/>
                </a:solidFill>
                <a:latin typeface="+mj-lt"/>
              </a:defRPr>
            </a:lvl1pPr>
          </a:lstStyle>
          <a:p>
            <a:fld id="{390DC8F2-1EBD-9C41-A742-103025B2E038}" type="slidenum">
              <a:rPr lang="en-GB" smtClean="0"/>
              <a:pPr/>
              <a:t>‹#›</a:t>
            </a:fld>
            <a:endParaRPr lang="en-GB" dirty="0"/>
          </a:p>
        </p:txBody>
      </p:sp>
    </p:spTree>
    <p:extLst>
      <p:ext uri="{BB962C8B-B14F-4D97-AF65-F5344CB8AC3E}">
        <p14:creationId xmlns:p14="http://schemas.microsoft.com/office/powerpoint/2010/main" val="1645532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28_Numbers 1 col">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884695" y="688001"/>
            <a:ext cx="12032510" cy="1867899"/>
          </a:xfrm>
          <a:prstGeom prst="rect">
            <a:avLst/>
          </a:prstGeom>
        </p:spPr>
        <p:txBody>
          <a:bodyPr>
            <a:normAutofit/>
          </a:bodyPr>
          <a:lstStyle>
            <a:lvl1pPr algn="l">
              <a:defRPr sz="7999" b="1" i="0">
                <a:solidFill>
                  <a:schemeClr val="tx2"/>
                </a:solidFill>
                <a:latin typeface="Arial"/>
                <a:cs typeface="Arial"/>
              </a:defRPr>
            </a:lvl1pPr>
          </a:lstStyle>
          <a:p>
            <a:r>
              <a:rPr lang="en-GB" dirty="0"/>
              <a:t>Click to edit title</a:t>
            </a:r>
            <a:endParaRPr lang="en-US" dirty="0"/>
          </a:p>
        </p:txBody>
      </p:sp>
      <p:sp>
        <p:nvSpPr>
          <p:cNvPr id="7" name="Text Placeholder 3"/>
          <p:cNvSpPr>
            <a:spLocks noGrp="1"/>
          </p:cNvSpPr>
          <p:nvPr>
            <p:ph type="body" sz="quarter" idx="14"/>
          </p:nvPr>
        </p:nvSpPr>
        <p:spPr>
          <a:xfrm>
            <a:off x="884696" y="2812054"/>
            <a:ext cx="13998924" cy="10159835"/>
          </a:xfrm>
          <a:prstGeom prst="rect">
            <a:avLst/>
          </a:prstGeom>
        </p:spPr>
        <p:txBody>
          <a:bodyPr vert="horz"/>
          <a:lstStyle>
            <a:lvl1pPr marL="685717" indent="-685717">
              <a:lnSpc>
                <a:spcPct val="100000"/>
              </a:lnSpc>
              <a:spcBef>
                <a:spcPts val="0"/>
              </a:spcBef>
              <a:spcAft>
                <a:spcPts val="1600"/>
              </a:spcAft>
              <a:buClr>
                <a:schemeClr val="accent6"/>
              </a:buClr>
              <a:buSzPct val="100000"/>
              <a:buFont typeface="Arial" charset="0"/>
              <a:buChar char="•"/>
              <a:defRPr sz="3999"/>
            </a:lvl1pPr>
            <a:lvl2pPr marL="1125738" indent="-571431">
              <a:lnSpc>
                <a:spcPct val="100000"/>
              </a:lnSpc>
              <a:spcBef>
                <a:spcPts val="0"/>
              </a:spcBef>
              <a:spcAft>
                <a:spcPts val="1600"/>
              </a:spcAft>
              <a:buClr>
                <a:schemeClr val="accent6"/>
              </a:buClr>
              <a:buSzPct val="100000"/>
              <a:buFont typeface="Arial" charset="0"/>
              <a:buChar char="•"/>
              <a:defRPr sz="3600" baseline="0"/>
            </a:lvl2pPr>
            <a:lvl3pPr marL="1680043" indent="-571431">
              <a:lnSpc>
                <a:spcPct val="100000"/>
              </a:lnSpc>
              <a:spcBef>
                <a:spcPts val="0"/>
              </a:spcBef>
              <a:spcAft>
                <a:spcPts val="1600"/>
              </a:spcAft>
              <a:buClr>
                <a:schemeClr val="accent6"/>
              </a:buClr>
              <a:buSzPct val="100000"/>
              <a:buFont typeface="Arial" charset="0"/>
              <a:buChar char="•"/>
              <a:defRPr sz="3600" baseline="0"/>
            </a:lvl3pPr>
            <a:lvl4pPr marL="2162361" indent="-571431">
              <a:lnSpc>
                <a:spcPct val="100000"/>
              </a:lnSpc>
              <a:spcBef>
                <a:spcPts val="0"/>
              </a:spcBef>
              <a:spcAft>
                <a:spcPts val="1600"/>
              </a:spcAft>
              <a:buClr>
                <a:schemeClr val="accent6"/>
              </a:buClr>
              <a:buSzPct val="100000"/>
              <a:buFont typeface="Arial" charset="0"/>
              <a:buChar char="•"/>
              <a:defRPr/>
            </a:lvl4pPr>
            <a:lvl5pPr marL="2716666" indent="-571431">
              <a:lnSpc>
                <a:spcPct val="100000"/>
              </a:lnSpc>
              <a:spcBef>
                <a:spcPts val="0"/>
              </a:spcBef>
              <a:spcAft>
                <a:spcPts val="1600"/>
              </a:spcAft>
              <a:buClr>
                <a:schemeClr val="accent6"/>
              </a:buClr>
              <a:buSzPct val="100000"/>
              <a:buFont typeface="Arial" charset="0"/>
              <a:buChar char="•"/>
              <a:defRPr sz="3200" baseline="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grpSp>
        <p:nvGrpSpPr>
          <p:cNvPr id="11" name="Group 10"/>
          <p:cNvGrpSpPr/>
          <p:nvPr userDrawn="1"/>
        </p:nvGrpSpPr>
        <p:grpSpPr>
          <a:xfrm>
            <a:off x="14293546" y="7"/>
            <a:ext cx="3328246" cy="1211810"/>
            <a:chOff x="7081459" y="2"/>
            <a:chExt cx="1664123" cy="454429"/>
          </a:xfrm>
        </p:grpSpPr>
        <p:sp>
          <p:nvSpPr>
            <p:cNvPr id="12" name="Rectangle 11"/>
            <p:cNvSpPr/>
            <p:nvPr userDrawn="1"/>
          </p:nvSpPr>
          <p:spPr>
            <a:xfrm>
              <a:off x="7161074" y="2"/>
              <a:ext cx="1328477" cy="150874"/>
            </a:xfrm>
            <a:prstGeom prst="rect">
              <a:avLst/>
            </a:prstGeom>
            <a:solidFill>
              <a:srgbClr val="00B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78" fontAlgn="auto">
                <a:spcBef>
                  <a:spcPts val="0"/>
                </a:spcBef>
                <a:spcAft>
                  <a:spcPts val="0"/>
                </a:spcAft>
              </a:pPr>
              <a:endParaRPr lang="en-US">
                <a:solidFill>
                  <a:srgbClr val="FFFFFF"/>
                </a:solidFill>
              </a:endParaRPr>
            </a:p>
          </p:txBody>
        </p:sp>
        <p:sp>
          <p:nvSpPr>
            <p:cNvPr id="13" name="TextBox 12"/>
            <p:cNvSpPr txBox="1"/>
            <p:nvPr userDrawn="1"/>
          </p:nvSpPr>
          <p:spPr>
            <a:xfrm>
              <a:off x="7081459" y="235140"/>
              <a:ext cx="1664123" cy="219291"/>
            </a:xfrm>
            <a:prstGeom prst="rect">
              <a:avLst/>
            </a:prstGeom>
            <a:noFill/>
          </p:spPr>
          <p:txBody>
            <a:bodyPr wrap="square" rtlCol="0">
              <a:spAutoFit/>
            </a:bodyPr>
            <a:lstStyle/>
            <a:p>
              <a:pPr defTabSz="914078" fontAlgn="auto">
                <a:spcBef>
                  <a:spcPts val="0"/>
                </a:spcBef>
                <a:spcAft>
                  <a:spcPts val="0"/>
                </a:spcAft>
                <a:defRPr/>
              </a:pPr>
              <a:r>
                <a:rPr lang="en-US" sz="1600" dirty="0">
                  <a:solidFill>
                    <a:srgbClr val="000000"/>
                  </a:solidFill>
                  <a:latin typeface="Arial"/>
                  <a:cs typeface="+mn-cs"/>
                </a:rPr>
                <a:t>Creating the space to reflect, learn and create</a:t>
              </a:r>
            </a:p>
          </p:txBody>
        </p:sp>
      </p:grpSp>
      <p:sp>
        <p:nvSpPr>
          <p:cNvPr id="14" name="Slide Number Placeholder 3"/>
          <p:cNvSpPr>
            <a:spLocks noGrp="1"/>
          </p:cNvSpPr>
          <p:nvPr>
            <p:ph type="sldNum" sz="quarter" idx="4"/>
          </p:nvPr>
        </p:nvSpPr>
        <p:spPr>
          <a:xfrm>
            <a:off x="16818432" y="883193"/>
            <a:ext cx="1600200" cy="1003301"/>
          </a:xfrm>
          <a:prstGeom prst="rect">
            <a:avLst/>
          </a:prstGeom>
        </p:spPr>
        <p:txBody>
          <a:bodyPr vert="horz" lIns="91424" tIns="45712" rIns="91424" bIns="45712" rtlCol="0" anchor="ctr"/>
          <a:lstStyle>
            <a:lvl1pPr algn="ctr">
              <a:defRPr sz="3200">
                <a:solidFill>
                  <a:schemeClr val="tx1"/>
                </a:solidFill>
              </a:defRPr>
            </a:lvl1pPr>
          </a:lstStyle>
          <a:p>
            <a:fld id="{D2941396-4047-4640-B2FA-650670848297}" type="slidenum">
              <a:rPr lang="en-US" smtClean="0">
                <a:solidFill>
                  <a:srgbClr val="000000"/>
                </a:solidFill>
              </a:rPr>
              <a:pPr/>
              <a:t>‹#›</a:t>
            </a:fld>
            <a:endParaRPr lang="en-US" dirty="0">
              <a:solidFill>
                <a:srgbClr val="000000"/>
              </a:solidFill>
            </a:endParaRPr>
          </a:p>
        </p:txBody>
      </p:sp>
      <p:pic>
        <p:nvPicPr>
          <p:cNvPr id="9" name="Picture 8">
            <a:extLst>
              <a:ext uri="{FF2B5EF4-FFF2-40B4-BE49-F238E27FC236}">
                <a16:creationId xmlns:a16="http://schemas.microsoft.com/office/drawing/2014/main" id="{DCC80DD5-9852-BA4B-BBC8-D064038833CE}"/>
              </a:ext>
            </a:extLst>
          </p:cNvPr>
          <p:cNvPicPr>
            <a:picLocks noChangeAspect="1"/>
          </p:cNvPicPr>
          <p:nvPr userDrawn="1"/>
        </p:nvPicPr>
        <p:blipFill rotWithShape="1">
          <a:blip r:embed="rId2"/>
          <a:srcRect l="47623" t="1678" r="20987" b="52681"/>
          <a:stretch/>
        </p:blipFill>
        <p:spPr>
          <a:xfrm flipH="1">
            <a:off x="13729250" y="2812053"/>
            <a:ext cx="4558744" cy="10903949"/>
          </a:xfrm>
          <a:prstGeom prst="rect">
            <a:avLst/>
          </a:prstGeom>
        </p:spPr>
      </p:pic>
    </p:spTree>
    <p:extLst>
      <p:ext uri="{BB962C8B-B14F-4D97-AF65-F5344CB8AC3E}">
        <p14:creationId xmlns:p14="http://schemas.microsoft.com/office/powerpoint/2010/main" val="2761860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ndard 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Click to edit title text</a:t>
            </a:r>
          </a:p>
        </p:txBody>
      </p:sp>
      <p:sp>
        <p:nvSpPr>
          <p:cNvPr id="4" name="Text Placeholder 3"/>
          <p:cNvSpPr>
            <a:spLocks noGrp="1"/>
          </p:cNvSpPr>
          <p:nvPr>
            <p:ph type="body" idx="10" hasCustomPrompt="1"/>
          </p:nvPr>
        </p:nvSpPr>
        <p:spPr>
          <a:xfrm>
            <a:off x="529427" y="6238051"/>
            <a:ext cx="11664411" cy="5972544"/>
          </a:xfrm>
        </p:spPr>
        <p:txBody>
          <a:bodyPr/>
          <a:lstStyle>
            <a:lvl1pPr marL="745712">
              <a:lnSpc>
                <a:spcPts val="3766"/>
              </a:lnSpc>
              <a:buClrTx/>
              <a:buSzPct val="120000"/>
              <a:defRPr sz="3000">
                <a:solidFill>
                  <a:schemeClr val="accent2"/>
                </a:solidFill>
              </a:defRPr>
            </a:lvl1pPr>
            <a:lvl2pPr>
              <a:lnSpc>
                <a:spcPts val="3766"/>
              </a:lnSpc>
              <a:buClrTx/>
              <a:buSzPct val="120000"/>
              <a:defRPr sz="3000">
                <a:solidFill>
                  <a:schemeClr val="accent2"/>
                </a:solidFill>
              </a:defRPr>
            </a:lvl2pPr>
            <a:lvl3pPr>
              <a:lnSpc>
                <a:spcPts val="3766"/>
              </a:lnSpc>
              <a:buClrTx/>
              <a:buSzPct val="120000"/>
              <a:defRPr sz="3000">
                <a:solidFill>
                  <a:schemeClr val="accent2"/>
                </a:solidFill>
              </a:defRPr>
            </a:lvl3pPr>
            <a:lvl4pPr>
              <a:lnSpc>
                <a:spcPts val="3766"/>
              </a:lnSpc>
              <a:buClrTx/>
              <a:buSzPct val="120000"/>
              <a:defRPr sz="3000">
                <a:solidFill>
                  <a:schemeClr val="accent2"/>
                </a:solidFill>
              </a:defRPr>
            </a:lvl4pPr>
            <a:lvl5pPr>
              <a:lnSpc>
                <a:spcPts val="3766"/>
              </a:lnSpc>
              <a:buClrTx/>
              <a:buSzPct val="120000"/>
              <a:defRPr sz="3000">
                <a:solidFill>
                  <a:schemeClr val="accent2"/>
                </a:solidFill>
              </a:defRPr>
            </a:lvl5pPr>
          </a:lstStyle>
          <a:p>
            <a:pPr lvl="0"/>
            <a:r>
              <a:rPr lang="en-GB" dirty="0"/>
              <a:t>Click to edit bullet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Text Placeholder 5"/>
          <p:cNvSpPr>
            <a:spLocks noGrp="1"/>
          </p:cNvSpPr>
          <p:nvPr>
            <p:ph type="body" sz="quarter" idx="11" hasCustomPrompt="1"/>
          </p:nvPr>
        </p:nvSpPr>
        <p:spPr>
          <a:xfrm>
            <a:off x="462170" y="3747242"/>
            <a:ext cx="11711093" cy="2204257"/>
          </a:xfrm>
        </p:spPr>
        <p:txBody>
          <a:bodyPr/>
          <a:lstStyle>
            <a:lvl1pPr marL="451947" indent="0">
              <a:lnSpc>
                <a:spcPct val="100000"/>
              </a:lnSpc>
              <a:buFontTx/>
              <a:buNone/>
              <a:defRPr sz="3000">
                <a:solidFill>
                  <a:srgbClr val="2D2E33"/>
                </a:solidFill>
              </a:defRPr>
            </a:lvl1pPr>
            <a:lvl2pPr marL="225973" indent="0">
              <a:lnSpc>
                <a:spcPct val="100000"/>
              </a:lnSpc>
              <a:spcBef>
                <a:spcPts val="0"/>
              </a:spcBef>
              <a:buFontTx/>
              <a:buNone/>
              <a:defRPr sz="3525"/>
            </a:lvl2pPr>
            <a:lvl3pPr marL="225973" indent="0">
              <a:lnSpc>
                <a:spcPct val="100000"/>
              </a:lnSpc>
              <a:buFontTx/>
              <a:buNone/>
              <a:defRPr sz="3525"/>
            </a:lvl3pPr>
            <a:lvl4pPr marL="225973" indent="0">
              <a:lnSpc>
                <a:spcPct val="100000"/>
              </a:lnSpc>
              <a:buFontTx/>
              <a:buNone/>
              <a:defRPr sz="3525"/>
            </a:lvl4pPr>
            <a:lvl5pPr marL="225973" indent="0">
              <a:lnSpc>
                <a:spcPct val="100000"/>
              </a:lnSpc>
              <a:buFontTx/>
              <a:buNone/>
              <a:defRPr sz="3525"/>
            </a:lvl5pPr>
          </a:lstStyle>
          <a:p>
            <a:pPr lvl="0"/>
            <a:r>
              <a:rPr lang="en-GB" dirty="0"/>
              <a:t>Click to edit text</a:t>
            </a:r>
          </a:p>
        </p:txBody>
      </p:sp>
      <p:cxnSp>
        <p:nvCxnSpPr>
          <p:cNvPr id="11" name="Straight Connector 10"/>
          <p:cNvCxnSpPr/>
          <p:nvPr userDrawn="1"/>
        </p:nvCxnSpPr>
        <p:spPr>
          <a:xfrm>
            <a:off x="1051993" y="12699405"/>
            <a:ext cx="16164771" cy="0"/>
          </a:xfrm>
          <a:prstGeom prst="line">
            <a:avLst/>
          </a:prstGeom>
          <a:ln w="3175" cmpd="sng">
            <a:solidFill>
              <a:schemeClr val="tx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2" name="Footer Placeholder 4"/>
          <p:cNvSpPr>
            <a:spLocks noGrp="1"/>
          </p:cNvSpPr>
          <p:nvPr>
            <p:ph type="ftr" sz="quarter" idx="3"/>
          </p:nvPr>
        </p:nvSpPr>
        <p:spPr>
          <a:xfrm>
            <a:off x="954090" y="12837249"/>
            <a:ext cx="7072232" cy="432391"/>
          </a:xfrm>
          <a:prstGeom prst="rect">
            <a:avLst/>
          </a:prstGeom>
          <a:ln>
            <a:noFill/>
          </a:ln>
        </p:spPr>
        <p:txBody>
          <a:bodyPr vert="horz" lIns="153080" tIns="76540" rIns="153080" bIns="76540" rtlCol="0" anchor="ctr"/>
          <a:lstStyle>
            <a:lvl1pPr algn="l">
              <a:defRPr sz="1500">
                <a:solidFill>
                  <a:srgbClr val="2D2E33"/>
                </a:solidFill>
                <a:latin typeface="+mj-lt"/>
              </a:defRPr>
            </a:lvl1pPr>
          </a:lstStyle>
          <a:p>
            <a:r>
              <a:rPr lang="en-GB" dirty="0"/>
              <a:t>Presentation title (Edit in Insert &gt; Header and footer...)</a:t>
            </a:r>
          </a:p>
        </p:txBody>
      </p:sp>
      <p:sp>
        <p:nvSpPr>
          <p:cNvPr id="13" name="Slide Number Placeholder 5"/>
          <p:cNvSpPr>
            <a:spLocks noGrp="1"/>
          </p:cNvSpPr>
          <p:nvPr>
            <p:ph type="sldNum" sz="quarter" idx="4"/>
          </p:nvPr>
        </p:nvSpPr>
        <p:spPr>
          <a:xfrm>
            <a:off x="14332238" y="12837247"/>
            <a:ext cx="3000741" cy="513290"/>
          </a:xfrm>
          <a:prstGeom prst="rect">
            <a:avLst/>
          </a:prstGeom>
        </p:spPr>
        <p:txBody>
          <a:bodyPr vert="horz" lIns="153080" tIns="76540" rIns="153080" bIns="76540" rtlCol="0" anchor="ctr"/>
          <a:lstStyle>
            <a:lvl1pPr algn="r">
              <a:defRPr sz="1500">
                <a:solidFill>
                  <a:srgbClr val="2D2E33"/>
                </a:solidFill>
                <a:latin typeface="+mj-lt"/>
              </a:defRPr>
            </a:lvl1pPr>
          </a:lstStyle>
          <a:p>
            <a:fld id="{390DC8F2-1EBD-9C41-A742-103025B2E038}" type="slidenum">
              <a:rPr lang="en-GB" smtClean="0"/>
              <a:pPr/>
              <a:t>‹#›</a:t>
            </a:fld>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2.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3.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3" Type="http://schemas.openxmlformats.org/officeDocument/2006/relationships/slideLayout" Target="../slideLayouts/slideLayout47.xml"/><Relationship Id="rId21" Type="http://schemas.openxmlformats.org/officeDocument/2006/relationships/slideLayout" Target="../slideLayouts/slideLayout65.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theme" Target="../theme/theme4.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slideLayout" Target="../slideLayouts/slideLayout67.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85108" y="432744"/>
            <a:ext cx="16764671" cy="1661302"/>
          </a:xfrm>
          <a:prstGeom prst="rect">
            <a:avLst/>
          </a:prstGeom>
          <a:noFill/>
          <a:ln w="9525">
            <a:noFill/>
            <a:miter lim="800000"/>
            <a:headEnd/>
            <a:tailEnd/>
          </a:ln>
          <a:effectLst/>
        </p:spPr>
        <p:txBody>
          <a:bodyPr vert="horz" wrap="square" lIns="217725" tIns="108863" rIns="217725" bIns="108863" numCol="1" anchor="ctr" anchorCtr="0" compatLnSpc="1">
            <a:prstTxWarp prst="textNoShape">
              <a:avLst/>
            </a:prstTxWarp>
          </a:bodyPr>
          <a:lstStyle/>
          <a:p>
            <a:pPr lvl="0"/>
            <a:r>
              <a:rPr lang="en-GB" dirty="0"/>
              <a:t>Click to edit master title style</a:t>
            </a:r>
          </a:p>
        </p:txBody>
      </p:sp>
      <p:sp>
        <p:nvSpPr>
          <p:cNvPr id="7171" name="Rectangle 3"/>
          <p:cNvSpPr>
            <a:spLocks noGrp="1" noChangeArrowheads="1"/>
          </p:cNvSpPr>
          <p:nvPr>
            <p:ph type="body" idx="1"/>
          </p:nvPr>
        </p:nvSpPr>
        <p:spPr bwMode="auto">
          <a:xfrm>
            <a:off x="711201" y="2624669"/>
            <a:ext cx="17018000" cy="9618133"/>
          </a:xfrm>
          <a:prstGeom prst="rect">
            <a:avLst/>
          </a:prstGeom>
          <a:noFill/>
          <a:ln w="9525">
            <a:noFill/>
            <a:miter lim="800000"/>
            <a:headEnd/>
            <a:tailEnd/>
          </a:ln>
          <a:effectLst/>
        </p:spPr>
        <p:txBody>
          <a:bodyPr vert="horz" wrap="square" lIns="0" tIns="108863" rIns="217725" bIns="108863"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4" name="Picture 3" descr="ilm-logo-black.png"/>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5747402" y="881336"/>
            <a:ext cx="1508047" cy="1229219"/>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71" r:id="rId2"/>
    <p:sldLayoutId id="2147483651" r:id="rId3"/>
    <p:sldLayoutId id="2147483667" r:id="rId4"/>
    <p:sldLayoutId id="2147483672" r:id="rId5"/>
    <p:sldLayoutId id="2147483673" r:id="rId6"/>
    <p:sldLayoutId id="2147483674" r:id="rId7"/>
    <p:sldLayoutId id="2147483675" r:id="rId8"/>
    <p:sldLayoutId id="2147483655" r:id="rId9"/>
    <p:sldLayoutId id="2147483677" r:id="rId10"/>
    <p:sldLayoutId id="2147483678" r:id="rId11"/>
    <p:sldLayoutId id="2147483668" r:id="rId12"/>
    <p:sldLayoutId id="2147483679" r:id="rId13"/>
    <p:sldLayoutId id="2147483680" r:id="rId14"/>
    <p:sldLayoutId id="2147483681" r:id="rId15"/>
    <p:sldLayoutId id="2147483676" r:id="rId16"/>
    <p:sldLayoutId id="2147483682" r:id="rId17"/>
    <p:sldLayoutId id="2147483653" r:id="rId18"/>
    <p:sldLayoutId id="2147483656" r:id="rId19"/>
    <p:sldLayoutId id="2147483683" r:id="rId20"/>
    <p:sldLayoutId id="2147483684" r:id="rId21"/>
    <p:sldLayoutId id="2147483685"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marL="323143" algn="l" rtl="0" eaLnBrk="1" fontAlgn="base" hangingPunct="1">
        <a:spcBef>
          <a:spcPct val="0"/>
        </a:spcBef>
        <a:spcAft>
          <a:spcPct val="0"/>
        </a:spcAft>
        <a:defRPr sz="4049" b="1" i="0">
          <a:solidFill>
            <a:schemeClr val="accent2"/>
          </a:solidFill>
          <a:latin typeface="Bitter"/>
          <a:ea typeface="+mj-ea"/>
          <a:cs typeface="Bitter"/>
        </a:defRPr>
      </a:lvl1pPr>
      <a:lvl2pPr marL="323143" algn="l" rtl="0" eaLnBrk="1" fontAlgn="base" hangingPunct="1">
        <a:spcBef>
          <a:spcPct val="0"/>
        </a:spcBef>
        <a:spcAft>
          <a:spcPct val="0"/>
        </a:spcAft>
        <a:defRPr sz="6374">
          <a:solidFill>
            <a:schemeClr val="bg1"/>
          </a:solidFill>
          <a:latin typeface="Arial" charset="0"/>
          <a:cs typeface="Arial" charset="0"/>
        </a:defRPr>
      </a:lvl2pPr>
      <a:lvl3pPr marL="323143" algn="l" rtl="0" eaLnBrk="1" fontAlgn="base" hangingPunct="1">
        <a:spcBef>
          <a:spcPct val="0"/>
        </a:spcBef>
        <a:spcAft>
          <a:spcPct val="0"/>
        </a:spcAft>
        <a:defRPr sz="6374">
          <a:solidFill>
            <a:schemeClr val="bg1"/>
          </a:solidFill>
          <a:latin typeface="Arial" charset="0"/>
          <a:cs typeface="Arial" charset="0"/>
        </a:defRPr>
      </a:lvl3pPr>
      <a:lvl4pPr marL="323143" algn="l" rtl="0" eaLnBrk="1" fontAlgn="base" hangingPunct="1">
        <a:spcBef>
          <a:spcPct val="0"/>
        </a:spcBef>
        <a:spcAft>
          <a:spcPct val="0"/>
        </a:spcAft>
        <a:defRPr sz="6374">
          <a:solidFill>
            <a:schemeClr val="bg1"/>
          </a:solidFill>
          <a:latin typeface="Arial" charset="0"/>
          <a:cs typeface="Arial" charset="0"/>
        </a:defRPr>
      </a:lvl4pPr>
      <a:lvl5pPr marL="323143" algn="l" rtl="0" eaLnBrk="1" fontAlgn="base" hangingPunct="1">
        <a:spcBef>
          <a:spcPct val="0"/>
        </a:spcBef>
        <a:spcAft>
          <a:spcPct val="0"/>
        </a:spcAft>
        <a:defRPr sz="6374">
          <a:solidFill>
            <a:schemeClr val="bg1"/>
          </a:solidFill>
          <a:latin typeface="Arial" charset="0"/>
          <a:cs typeface="Arial" charset="0"/>
        </a:defRPr>
      </a:lvl5pPr>
      <a:lvl6pPr marL="1139503" algn="l" rtl="0" eaLnBrk="1" fontAlgn="base" hangingPunct="1">
        <a:spcBef>
          <a:spcPct val="0"/>
        </a:spcBef>
        <a:spcAft>
          <a:spcPct val="0"/>
        </a:spcAft>
        <a:defRPr sz="6374">
          <a:solidFill>
            <a:schemeClr val="bg1"/>
          </a:solidFill>
          <a:latin typeface="Arial" charset="0"/>
          <a:cs typeface="Arial" charset="0"/>
        </a:defRPr>
      </a:lvl6pPr>
      <a:lvl7pPr marL="1955864" algn="l" rtl="0" eaLnBrk="1" fontAlgn="base" hangingPunct="1">
        <a:spcBef>
          <a:spcPct val="0"/>
        </a:spcBef>
        <a:spcAft>
          <a:spcPct val="0"/>
        </a:spcAft>
        <a:defRPr sz="6374">
          <a:solidFill>
            <a:schemeClr val="bg1"/>
          </a:solidFill>
          <a:latin typeface="Arial" charset="0"/>
          <a:cs typeface="Arial" charset="0"/>
        </a:defRPr>
      </a:lvl7pPr>
      <a:lvl8pPr marL="2772225" algn="l" rtl="0" eaLnBrk="1" fontAlgn="base" hangingPunct="1">
        <a:spcBef>
          <a:spcPct val="0"/>
        </a:spcBef>
        <a:spcAft>
          <a:spcPct val="0"/>
        </a:spcAft>
        <a:defRPr sz="6374">
          <a:solidFill>
            <a:schemeClr val="bg1"/>
          </a:solidFill>
          <a:latin typeface="Arial" charset="0"/>
          <a:cs typeface="Arial" charset="0"/>
        </a:defRPr>
      </a:lvl8pPr>
      <a:lvl9pPr marL="3588586" algn="l" rtl="0" eaLnBrk="1" fontAlgn="base" hangingPunct="1">
        <a:spcBef>
          <a:spcPct val="0"/>
        </a:spcBef>
        <a:spcAft>
          <a:spcPct val="0"/>
        </a:spcAft>
        <a:defRPr sz="6374">
          <a:solidFill>
            <a:schemeClr val="bg1"/>
          </a:solidFill>
          <a:latin typeface="Arial" charset="0"/>
          <a:cs typeface="Arial" charset="0"/>
        </a:defRPr>
      </a:lvl9pPr>
    </p:titleStyle>
    <p:bodyStyle>
      <a:lvl1pPr marL="610664" indent="-385683" algn="l" rtl="0" eaLnBrk="1" fontAlgn="base" hangingPunct="1">
        <a:lnSpc>
          <a:spcPct val="120000"/>
        </a:lnSpc>
        <a:spcBef>
          <a:spcPct val="20000"/>
        </a:spcBef>
        <a:spcAft>
          <a:spcPct val="0"/>
        </a:spcAft>
        <a:buClr>
          <a:schemeClr val="accent2"/>
        </a:buClr>
        <a:buSzPct val="120000"/>
        <a:buChar char="•"/>
        <a:defRPr sz="3000" b="0" i="0">
          <a:solidFill>
            <a:schemeClr val="tx1"/>
          </a:solidFill>
          <a:latin typeface="+mn-lt"/>
          <a:ea typeface="+mn-ea"/>
          <a:cs typeface="Avenir Roman"/>
        </a:defRPr>
      </a:lvl1pPr>
      <a:lvl2pPr marL="1326587" indent="-385683" algn="l" rtl="0" eaLnBrk="1" fontAlgn="base" hangingPunct="1">
        <a:lnSpc>
          <a:spcPct val="120000"/>
        </a:lnSpc>
        <a:spcBef>
          <a:spcPct val="20000"/>
        </a:spcBef>
        <a:spcAft>
          <a:spcPct val="0"/>
        </a:spcAft>
        <a:buClr>
          <a:schemeClr val="accent2"/>
        </a:buClr>
        <a:buSzPct val="120000"/>
        <a:buFont typeface="Lucida Grande"/>
        <a:buChar char="-"/>
        <a:defRPr sz="3000" b="0" i="0">
          <a:solidFill>
            <a:schemeClr val="tx1"/>
          </a:solidFill>
          <a:latin typeface="+mn-lt"/>
          <a:cs typeface="Avenir Roman"/>
        </a:defRPr>
      </a:lvl2pPr>
      <a:lvl3pPr marL="2040902" indent="-385683" algn="l" rtl="0" eaLnBrk="1" fontAlgn="base" hangingPunct="1">
        <a:lnSpc>
          <a:spcPct val="120000"/>
        </a:lnSpc>
        <a:spcBef>
          <a:spcPct val="20000"/>
        </a:spcBef>
        <a:spcAft>
          <a:spcPct val="0"/>
        </a:spcAft>
        <a:buClr>
          <a:schemeClr val="accent2"/>
        </a:buClr>
        <a:buSzPct val="120000"/>
        <a:buFont typeface="Lucida Grande"/>
        <a:buChar char="-"/>
        <a:defRPr sz="3000" b="0" i="0">
          <a:solidFill>
            <a:schemeClr val="tx1"/>
          </a:solidFill>
          <a:latin typeface="+mn-lt"/>
          <a:cs typeface="Avenir Roman"/>
        </a:defRPr>
      </a:lvl3pPr>
      <a:lvl4pPr marL="2857262" indent="-385683" algn="l" rtl="0" eaLnBrk="1" fontAlgn="base" hangingPunct="1">
        <a:lnSpc>
          <a:spcPct val="120000"/>
        </a:lnSpc>
        <a:spcBef>
          <a:spcPct val="20000"/>
        </a:spcBef>
        <a:spcAft>
          <a:spcPct val="0"/>
        </a:spcAft>
        <a:buClr>
          <a:schemeClr val="accent2"/>
        </a:buClr>
        <a:buSzPct val="120000"/>
        <a:buFont typeface="Lucida Grande"/>
        <a:buChar char="-"/>
        <a:defRPr sz="3000" b="0" i="0">
          <a:solidFill>
            <a:schemeClr val="tx1"/>
          </a:solidFill>
          <a:latin typeface="+mn-lt"/>
          <a:cs typeface="Avenir Roman"/>
        </a:defRPr>
      </a:lvl4pPr>
      <a:lvl5pPr marL="3673624" indent="-385683" algn="l" rtl="0" eaLnBrk="1" fontAlgn="base" hangingPunct="1">
        <a:lnSpc>
          <a:spcPct val="120000"/>
        </a:lnSpc>
        <a:spcBef>
          <a:spcPct val="20000"/>
        </a:spcBef>
        <a:spcAft>
          <a:spcPct val="0"/>
        </a:spcAft>
        <a:buClr>
          <a:schemeClr val="accent2"/>
        </a:buClr>
        <a:buSzPct val="120000"/>
        <a:buFont typeface="Lucida Grande"/>
        <a:buChar char="-"/>
        <a:defRPr sz="3000" b="0" i="0">
          <a:solidFill>
            <a:schemeClr val="tx1"/>
          </a:solidFill>
          <a:latin typeface="+mn-lt"/>
          <a:cs typeface="Avenir Roman"/>
        </a:defRPr>
      </a:lvl5pPr>
      <a:lvl6pPr marL="4489985" indent="-408181" algn="l" rtl="0" eaLnBrk="1" fontAlgn="base" hangingPunct="1">
        <a:spcBef>
          <a:spcPct val="20000"/>
        </a:spcBef>
        <a:spcAft>
          <a:spcPct val="0"/>
        </a:spcAft>
        <a:buChar char="•"/>
        <a:defRPr sz="3525">
          <a:solidFill>
            <a:schemeClr val="tx1"/>
          </a:solidFill>
          <a:latin typeface="+mn-lt"/>
          <a:cs typeface="+mn-cs"/>
        </a:defRPr>
      </a:lvl6pPr>
      <a:lvl7pPr marL="5306346" indent="-408181" algn="l" rtl="0" eaLnBrk="1" fontAlgn="base" hangingPunct="1">
        <a:spcBef>
          <a:spcPct val="20000"/>
        </a:spcBef>
        <a:spcAft>
          <a:spcPct val="0"/>
        </a:spcAft>
        <a:buChar char="•"/>
        <a:defRPr sz="3525">
          <a:solidFill>
            <a:schemeClr val="tx1"/>
          </a:solidFill>
          <a:latin typeface="+mn-lt"/>
          <a:cs typeface="+mn-cs"/>
        </a:defRPr>
      </a:lvl7pPr>
      <a:lvl8pPr marL="6122707" indent="-408181" algn="l" rtl="0" eaLnBrk="1" fontAlgn="base" hangingPunct="1">
        <a:spcBef>
          <a:spcPct val="20000"/>
        </a:spcBef>
        <a:spcAft>
          <a:spcPct val="0"/>
        </a:spcAft>
        <a:buChar char="•"/>
        <a:defRPr sz="3525">
          <a:solidFill>
            <a:schemeClr val="tx1"/>
          </a:solidFill>
          <a:latin typeface="+mn-lt"/>
          <a:cs typeface="+mn-cs"/>
        </a:defRPr>
      </a:lvl8pPr>
      <a:lvl9pPr marL="6939067" indent="-408181" algn="l" rtl="0" eaLnBrk="1" fontAlgn="base" hangingPunct="1">
        <a:spcBef>
          <a:spcPct val="20000"/>
        </a:spcBef>
        <a:spcAft>
          <a:spcPct val="0"/>
        </a:spcAft>
        <a:buChar char="•"/>
        <a:defRPr sz="3525">
          <a:solidFill>
            <a:schemeClr val="tx1"/>
          </a:solidFill>
          <a:latin typeface="+mn-lt"/>
          <a:cs typeface="+mn-cs"/>
        </a:defRPr>
      </a:lvl9pPr>
    </p:bodyStyle>
    <p:otherStyle>
      <a:defPPr>
        <a:defRPr lang="en-US"/>
      </a:defPPr>
      <a:lvl1pPr marL="0" algn="l" defTabSz="1632721" rtl="0" eaLnBrk="1" latinLnBrk="0" hangingPunct="1">
        <a:defRPr sz="3300" kern="1200">
          <a:solidFill>
            <a:schemeClr val="tx1"/>
          </a:solidFill>
          <a:latin typeface="+mn-lt"/>
          <a:ea typeface="+mn-ea"/>
          <a:cs typeface="+mn-cs"/>
        </a:defRPr>
      </a:lvl1pPr>
      <a:lvl2pPr marL="816361" algn="l" defTabSz="1632721" rtl="0" eaLnBrk="1" latinLnBrk="0" hangingPunct="1">
        <a:defRPr sz="3300" kern="1200">
          <a:solidFill>
            <a:schemeClr val="tx1"/>
          </a:solidFill>
          <a:latin typeface="+mn-lt"/>
          <a:ea typeface="+mn-ea"/>
          <a:cs typeface="+mn-cs"/>
        </a:defRPr>
      </a:lvl2pPr>
      <a:lvl3pPr marL="1632721" algn="l" defTabSz="1632721" rtl="0" eaLnBrk="1" latinLnBrk="0" hangingPunct="1">
        <a:defRPr sz="3300" kern="1200">
          <a:solidFill>
            <a:schemeClr val="tx1"/>
          </a:solidFill>
          <a:latin typeface="+mn-lt"/>
          <a:ea typeface="+mn-ea"/>
          <a:cs typeface="+mn-cs"/>
        </a:defRPr>
      </a:lvl3pPr>
      <a:lvl4pPr marL="2449083" algn="l" defTabSz="1632721" rtl="0" eaLnBrk="1" latinLnBrk="0" hangingPunct="1">
        <a:defRPr sz="3300" kern="1200">
          <a:solidFill>
            <a:schemeClr val="tx1"/>
          </a:solidFill>
          <a:latin typeface="+mn-lt"/>
          <a:ea typeface="+mn-ea"/>
          <a:cs typeface="+mn-cs"/>
        </a:defRPr>
      </a:lvl4pPr>
      <a:lvl5pPr marL="3265443" algn="l" defTabSz="1632721" rtl="0" eaLnBrk="1" latinLnBrk="0" hangingPunct="1">
        <a:defRPr sz="3300" kern="1200">
          <a:solidFill>
            <a:schemeClr val="tx1"/>
          </a:solidFill>
          <a:latin typeface="+mn-lt"/>
          <a:ea typeface="+mn-ea"/>
          <a:cs typeface="+mn-cs"/>
        </a:defRPr>
      </a:lvl5pPr>
      <a:lvl6pPr marL="4081805" algn="l" defTabSz="1632721" rtl="0" eaLnBrk="1" latinLnBrk="0" hangingPunct="1">
        <a:defRPr sz="3300" kern="1200">
          <a:solidFill>
            <a:schemeClr val="tx1"/>
          </a:solidFill>
          <a:latin typeface="+mn-lt"/>
          <a:ea typeface="+mn-ea"/>
          <a:cs typeface="+mn-cs"/>
        </a:defRPr>
      </a:lvl6pPr>
      <a:lvl7pPr marL="4898165" algn="l" defTabSz="1632721" rtl="0" eaLnBrk="1" latinLnBrk="0" hangingPunct="1">
        <a:defRPr sz="3300" kern="1200">
          <a:solidFill>
            <a:schemeClr val="tx1"/>
          </a:solidFill>
          <a:latin typeface="+mn-lt"/>
          <a:ea typeface="+mn-ea"/>
          <a:cs typeface="+mn-cs"/>
        </a:defRPr>
      </a:lvl7pPr>
      <a:lvl8pPr marL="5714526" algn="l" defTabSz="1632721" rtl="0" eaLnBrk="1" latinLnBrk="0" hangingPunct="1">
        <a:defRPr sz="3300" kern="1200">
          <a:solidFill>
            <a:schemeClr val="tx1"/>
          </a:solidFill>
          <a:latin typeface="+mn-lt"/>
          <a:ea typeface="+mn-ea"/>
          <a:cs typeface="+mn-cs"/>
        </a:defRPr>
      </a:lvl8pPr>
      <a:lvl9pPr marL="6530887" algn="l" defTabSz="1632721" rtl="0" eaLnBrk="1" latinLnBrk="0" hangingPunct="1">
        <a:defRPr sz="3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6" descr="EMCC conf bits 1C1Xnotext.jpg"/>
          <p:cNvPicPr>
            <a:picLocks noChangeAspect="1"/>
          </p:cNvPicPr>
          <p:nvPr/>
        </p:nvPicPr>
        <p:blipFill>
          <a:blip r:embed="rId13"/>
          <a:srcRect l="4726" r="2872" b="3822"/>
          <a:stretch>
            <a:fillRect/>
          </a:stretch>
        </p:blipFill>
        <p:spPr bwMode="auto">
          <a:xfrm>
            <a:off x="-6350" y="136526"/>
            <a:ext cx="18300700" cy="13585824"/>
          </a:xfrm>
          <a:prstGeom prst="rect">
            <a:avLst/>
          </a:prstGeom>
          <a:noFill/>
          <a:ln w="9525">
            <a:noFill/>
            <a:miter lim="800000"/>
            <a:headEnd/>
            <a:tailEnd/>
          </a:ln>
        </p:spPr>
      </p:pic>
      <p:sp>
        <p:nvSpPr>
          <p:cNvPr id="4" name="Date Placeholder 3"/>
          <p:cNvSpPr>
            <a:spLocks noGrp="1"/>
          </p:cNvSpPr>
          <p:nvPr>
            <p:ph type="dt" sz="half" idx="2"/>
          </p:nvPr>
        </p:nvSpPr>
        <p:spPr>
          <a:xfrm>
            <a:off x="914401" y="12712701"/>
            <a:ext cx="4267200" cy="730250"/>
          </a:xfrm>
          <a:prstGeom prst="rect">
            <a:avLst/>
          </a:prstGeom>
        </p:spPr>
        <p:txBody>
          <a:bodyPr vert="horz" wrap="square" lIns="91440" tIns="45720" rIns="91440" bIns="45720" numCol="1" anchor="ctr" anchorCtr="0" compatLnSpc="1">
            <a:prstTxWarp prst="textNoShape">
              <a:avLst/>
            </a:prstTxWarp>
          </a:bodyPr>
          <a:lstStyle>
            <a:lvl1pPr>
              <a:defRPr sz="1800">
                <a:solidFill>
                  <a:srgbClr val="898989"/>
                </a:solidFill>
                <a:latin typeface="Calibri" charset="0"/>
              </a:defRPr>
            </a:lvl1pPr>
          </a:lstStyle>
          <a:p>
            <a:pPr>
              <a:defRPr/>
            </a:pPr>
            <a:fld id="{AF534221-F6DA-4BA2-9ADA-27451C584B6A}" type="datetime1">
              <a:rPr lang="en-US" smtClean="0"/>
              <a:pPr>
                <a:defRPr/>
              </a:pPr>
              <a:t>3/7/2019</a:t>
            </a:fld>
            <a:endParaRPr lang="en-US" dirty="0"/>
          </a:p>
        </p:txBody>
      </p:sp>
      <p:sp>
        <p:nvSpPr>
          <p:cNvPr id="5" name="Footer Placeholder 4"/>
          <p:cNvSpPr>
            <a:spLocks noGrp="1"/>
          </p:cNvSpPr>
          <p:nvPr>
            <p:ph type="ftr" sz="quarter" idx="3"/>
          </p:nvPr>
        </p:nvSpPr>
        <p:spPr>
          <a:xfrm>
            <a:off x="6248400" y="12712701"/>
            <a:ext cx="5791200" cy="730250"/>
          </a:xfrm>
          <a:prstGeom prst="rect">
            <a:avLst/>
          </a:prstGeom>
        </p:spPr>
        <p:txBody>
          <a:bodyPr vert="horz" wrap="square" lIns="91440" tIns="45720" rIns="91440" bIns="45720" numCol="1" anchor="ctr" anchorCtr="0" compatLnSpc="1">
            <a:prstTxWarp prst="textNoShape">
              <a:avLst/>
            </a:prstTxWarp>
          </a:bodyPr>
          <a:lstStyle>
            <a:lvl1pPr algn="ctr">
              <a:defRPr sz="1800">
                <a:solidFill>
                  <a:srgbClr val="898989"/>
                </a:solidFill>
                <a:latin typeface="Calibri" pitchFamily="112" charset="0"/>
                <a:ea typeface="ＭＳ Ｐゴシック" pitchFamily="112" charset="-128"/>
                <a:cs typeface="+mn-cs"/>
              </a:defRPr>
            </a:lvl1pPr>
          </a:lstStyle>
          <a:p>
            <a:pPr>
              <a:defRPr/>
            </a:pPr>
            <a:endParaRPr lang="en-US" dirty="0"/>
          </a:p>
        </p:txBody>
      </p:sp>
      <p:sp>
        <p:nvSpPr>
          <p:cNvPr id="6" name="Slide Number Placeholder 5"/>
          <p:cNvSpPr>
            <a:spLocks noGrp="1"/>
          </p:cNvSpPr>
          <p:nvPr>
            <p:ph type="sldNum" sz="quarter" idx="4"/>
          </p:nvPr>
        </p:nvSpPr>
        <p:spPr>
          <a:xfrm>
            <a:off x="13106400" y="12712701"/>
            <a:ext cx="4267200" cy="730250"/>
          </a:xfrm>
          <a:prstGeom prst="rect">
            <a:avLst/>
          </a:prstGeom>
        </p:spPr>
        <p:txBody>
          <a:bodyPr vert="horz" wrap="square" lIns="91440" tIns="45720" rIns="91440" bIns="45720" numCol="1" anchor="ctr" anchorCtr="0" compatLnSpc="1">
            <a:prstTxWarp prst="textNoShape">
              <a:avLst/>
            </a:prstTxWarp>
          </a:bodyPr>
          <a:lstStyle>
            <a:lvl1pPr algn="r">
              <a:defRPr sz="1800">
                <a:solidFill>
                  <a:srgbClr val="898989"/>
                </a:solidFill>
                <a:latin typeface="Calibri" charset="0"/>
              </a:defRPr>
            </a:lvl1pPr>
          </a:lstStyle>
          <a:p>
            <a:pPr>
              <a:defRPr/>
            </a:pPr>
            <a:fld id="{FC680FCE-C651-44FE-AB4A-74A01DB455AE}" type="slidenum">
              <a:rPr lang="en-US" smtClean="0"/>
              <a:pPr>
                <a:defRPr/>
              </a:pPr>
              <a:t>‹#›</a:t>
            </a:fld>
            <a:endParaRPr lang="en-US" dirty="0"/>
          </a:p>
        </p:txBody>
      </p:sp>
      <p:sp>
        <p:nvSpPr>
          <p:cNvPr id="1030" name="Title Placeholder 1"/>
          <p:cNvSpPr>
            <a:spLocks noGrp="1"/>
          </p:cNvSpPr>
          <p:nvPr>
            <p:ph type="title"/>
          </p:nvPr>
        </p:nvSpPr>
        <p:spPr bwMode="auto">
          <a:xfrm>
            <a:off x="6099177" y="8991600"/>
            <a:ext cx="9604374" cy="2311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92015226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dt="0"/>
  <p:txStyles>
    <p:titleStyle>
      <a:lvl1pPr algn="r" defTabSz="685709" rtl="0" eaLnBrk="1" fontAlgn="base" hangingPunct="1">
        <a:lnSpc>
          <a:spcPct val="85000"/>
        </a:lnSpc>
        <a:spcBef>
          <a:spcPct val="0"/>
        </a:spcBef>
        <a:spcAft>
          <a:spcPct val="0"/>
        </a:spcAft>
        <a:defRPr sz="3899" b="1" kern="1200">
          <a:solidFill>
            <a:schemeClr val="bg1"/>
          </a:solidFill>
          <a:latin typeface="Tahoma"/>
          <a:ea typeface="ＭＳ Ｐゴシック" pitchFamily="112" charset="-128"/>
          <a:cs typeface="Tahoma"/>
        </a:defRPr>
      </a:lvl1pPr>
      <a:lvl2pPr algn="r" defTabSz="685709" rtl="0" eaLnBrk="1" fontAlgn="base" hangingPunct="1">
        <a:lnSpc>
          <a:spcPct val="85000"/>
        </a:lnSpc>
        <a:spcBef>
          <a:spcPct val="0"/>
        </a:spcBef>
        <a:spcAft>
          <a:spcPct val="0"/>
        </a:spcAft>
        <a:defRPr sz="3899" b="1">
          <a:solidFill>
            <a:schemeClr val="bg1"/>
          </a:solidFill>
          <a:latin typeface="Tahoma" pitchFamily="112" charset="0"/>
          <a:ea typeface="ＭＳ Ｐゴシック" pitchFamily="112" charset="-128"/>
          <a:cs typeface="Tahoma" pitchFamily="112" charset="0"/>
        </a:defRPr>
      </a:lvl2pPr>
      <a:lvl3pPr algn="r" defTabSz="685709" rtl="0" eaLnBrk="1" fontAlgn="base" hangingPunct="1">
        <a:lnSpc>
          <a:spcPct val="85000"/>
        </a:lnSpc>
        <a:spcBef>
          <a:spcPct val="0"/>
        </a:spcBef>
        <a:spcAft>
          <a:spcPct val="0"/>
        </a:spcAft>
        <a:defRPr sz="3899" b="1">
          <a:solidFill>
            <a:schemeClr val="bg1"/>
          </a:solidFill>
          <a:latin typeface="Tahoma" pitchFamily="112" charset="0"/>
          <a:ea typeface="ＭＳ Ｐゴシック" pitchFamily="112" charset="-128"/>
          <a:cs typeface="Tahoma" pitchFamily="112" charset="0"/>
        </a:defRPr>
      </a:lvl3pPr>
      <a:lvl4pPr algn="r" defTabSz="685709" rtl="0" eaLnBrk="1" fontAlgn="base" hangingPunct="1">
        <a:lnSpc>
          <a:spcPct val="85000"/>
        </a:lnSpc>
        <a:spcBef>
          <a:spcPct val="0"/>
        </a:spcBef>
        <a:spcAft>
          <a:spcPct val="0"/>
        </a:spcAft>
        <a:defRPr sz="3899" b="1">
          <a:solidFill>
            <a:schemeClr val="bg1"/>
          </a:solidFill>
          <a:latin typeface="Tahoma" pitchFamily="112" charset="0"/>
          <a:ea typeface="ＭＳ Ｐゴシック" pitchFamily="112" charset="-128"/>
          <a:cs typeface="Tahoma" pitchFamily="112" charset="0"/>
        </a:defRPr>
      </a:lvl4pPr>
      <a:lvl5pPr algn="r" defTabSz="685709" rtl="0" eaLnBrk="1" fontAlgn="base" hangingPunct="1">
        <a:lnSpc>
          <a:spcPct val="85000"/>
        </a:lnSpc>
        <a:spcBef>
          <a:spcPct val="0"/>
        </a:spcBef>
        <a:spcAft>
          <a:spcPct val="0"/>
        </a:spcAft>
        <a:defRPr sz="3899" b="1">
          <a:solidFill>
            <a:schemeClr val="bg1"/>
          </a:solidFill>
          <a:latin typeface="Tahoma" pitchFamily="112" charset="0"/>
          <a:ea typeface="ＭＳ Ｐゴシック" pitchFamily="112" charset="-128"/>
          <a:cs typeface="Tahoma" pitchFamily="112" charset="0"/>
        </a:defRPr>
      </a:lvl5pPr>
      <a:lvl6pPr marL="685709" algn="r" defTabSz="685709" rtl="0" eaLnBrk="1" fontAlgn="base" hangingPunct="1">
        <a:lnSpc>
          <a:spcPct val="85000"/>
        </a:lnSpc>
        <a:spcBef>
          <a:spcPct val="0"/>
        </a:spcBef>
        <a:spcAft>
          <a:spcPct val="0"/>
        </a:spcAft>
        <a:defRPr sz="3899" b="1">
          <a:solidFill>
            <a:schemeClr val="bg1"/>
          </a:solidFill>
          <a:latin typeface="Tahoma" pitchFamily="112" charset="0"/>
          <a:ea typeface="ＭＳ Ｐゴシック" pitchFamily="112" charset="-128"/>
        </a:defRPr>
      </a:lvl6pPr>
      <a:lvl7pPr marL="1371417" algn="r" defTabSz="685709" rtl="0" eaLnBrk="1" fontAlgn="base" hangingPunct="1">
        <a:lnSpc>
          <a:spcPct val="85000"/>
        </a:lnSpc>
        <a:spcBef>
          <a:spcPct val="0"/>
        </a:spcBef>
        <a:spcAft>
          <a:spcPct val="0"/>
        </a:spcAft>
        <a:defRPr sz="3899" b="1">
          <a:solidFill>
            <a:schemeClr val="bg1"/>
          </a:solidFill>
          <a:latin typeface="Tahoma" pitchFamily="112" charset="0"/>
          <a:ea typeface="ＭＳ Ｐゴシック" pitchFamily="112" charset="-128"/>
        </a:defRPr>
      </a:lvl7pPr>
      <a:lvl8pPr marL="2057126" algn="r" defTabSz="685709" rtl="0" eaLnBrk="1" fontAlgn="base" hangingPunct="1">
        <a:lnSpc>
          <a:spcPct val="85000"/>
        </a:lnSpc>
        <a:spcBef>
          <a:spcPct val="0"/>
        </a:spcBef>
        <a:spcAft>
          <a:spcPct val="0"/>
        </a:spcAft>
        <a:defRPr sz="3899" b="1">
          <a:solidFill>
            <a:schemeClr val="bg1"/>
          </a:solidFill>
          <a:latin typeface="Tahoma" pitchFamily="112" charset="0"/>
          <a:ea typeface="ＭＳ Ｐゴシック" pitchFamily="112" charset="-128"/>
        </a:defRPr>
      </a:lvl8pPr>
      <a:lvl9pPr marL="2742834" algn="r" defTabSz="685709" rtl="0" eaLnBrk="1" fontAlgn="base" hangingPunct="1">
        <a:lnSpc>
          <a:spcPct val="85000"/>
        </a:lnSpc>
        <a:spcBef>
          <a:spcPct val="0"/>
        </a:spcBef>
        <a:spcAft>
          <a:spcPct val="0"/>
        </a:spcAft>
        <a:defRPr sz="3899" b="1">
          <a:solidFill>
            <a:schemeClr val="bg1"/>
          </a:solidFill>
          <a:latin typeface="Tahoma" pitchFamily="112" charset="0"/>
          <a:ea typeface="ＭＳ Ｐゴシック" pitchFamily="112" charset="-128"/>
        </a:defRPr>
      </a:lvl9pPr>
    </p:titleStyle>
    <p:bodyStyle>
      <a:lvl1pPr marL="514281" indent="-514281" algn="l" defTabSz="685709" rtl="0" eaLnBrk="1" fontAlgn="base" hangingPunct="1">
        <a:spcBef>
          <a:spcPct val="20000"/>
        </a:spcBef>
        <a:spcAft>
          <a:spcPct val="0"/>
        </a:spcAft>
        <a:buFont typeface="Arial" charset="0"/>
        <a:buChar char="•"/>
        <a:defRPr sz="4799" kern="1200">
          <a:solidFill>
            <a:schemeClr val="tx1"/>
          </a:solidFill>
          <a:latin typeface="+mn-lt"/>
          <a:ea typeface="ＭＳ Ｐゴシック" pitchFamily="112" charset="-128"/>
          <a:cs typeface="ＭＳ Ｐゴシック" pitchFamily="112" charset="-128"/>
        </a:defRPr>
      </a:lvl1pPr>
      <a:lvl2pPr marL="1114276" indent="-428568" algn="l" defTabSz="685709" rtl="0" eaLnBrk="1" fontAlgn="base" hangingPunct="1">
        <a:spcBef>
          <a:spcPct val="20000"/>
        </a:spcBef>
        <a:spcAft>
          <a:spcPct val="0"/>
        </a:spcAft>
        <a:buFont typeface="Arial" charset="0"/>
        <a:buChar char="–"/>
        <a:defRPr sz="4199" kern="1200">
          <a:solidFill>
            <a:schemeClr val="tx1"/>
          </a:solidFill>
          <a:latin typeface="+mn-lt"/>
          <a:ea typeface="ＭＳ Ｐゴシック" pitchFamily="112" charset="-128"/>
          <a:cs typeface="+mn-cs"/>
        </a:defRPr>
      </a:lvl2pPr>
      <a:lvl3pPr marL="1714271" indent="-342854" algn="l" defTabSz="685709" rtl="0" eaLnBrk="1" fontAlgn="base" hangingPunct="1">
        <a:spcBef>
          <a:spcPct val="20000"/>
        </a:spcBef>
        <a:spcAft>
          <a:spcPct val="0"/>
        </a:spcAft>
        <a:buFont typeface="Arial" charset="0"/>
        <a:buChar char="•"/>
        <a:defRPr sz="3600" kern="1200">
          <a:solidFill>
            <a:schemeClr val="tx1"/>
          </a:solidFill>
          <a:latin typeface="+mn-lt"/>
          <a:ea typeface="ＭＳ Ｐゴシック" pitchFamily="112" charset="-128"/>
          <a:cs typeface="+mn-cs"/>
        </a:defRPr>
      </a:lvl3pPr>
      <a:lvl4pPr marL="2399980" indent="-342854" algn="l" defTabSz="685709" rtl="0" eaLnBrk="1" fontAlgn="base" hangingPunct="1">
        <a:spcBef>
          <a:spcPct val="20000"/>
        </a:spcBef>
        <a:spcAft>
          <a:spcPct val="0"/>
        </a:spcAft>
        <a:buFont typeface="Arial" charset="0"/>
        <a:buChar char="–"/>
        <a:defRPr sz="3000" kern="1200">
          <a:solidFill>
            <a:schemeClr val="tx1"/>
          </a:solidFill>
          <a:latin typeface="+mn-lt"/>
          <a:ea typeface="ＭＳ Ｐゴシック" pitchFamily="112" charset="-128"/>
          <a:cs typeface="+mn-cs"/>
        </a:defRPr>
      </a:lvl4pPr>
      <a:lvl5pPr marL="3085689" indent="-342854" algn="l" defTabSz="685709" rtl="0" eaLnBrk="1" fontAlgn="base" hangingPunct="1">
        <a:spcBef>
          <a:spcPct val="20000"/>
        </a:spcBef>
        <a:spcAft>
          <a:spcPct val="0"/>
        </a:spcAft>
        <a:buFont typeface="Arial" charset="0"/>
        <a:buChar char="»"/>
        <a:defRPr sz="3000" kern="1200">
          <a:solidFill>
            <a:schemeClr val="tx1"/>
          </a:solidFill>
          <a:latin typeface="+mn-lt"/>
          <a:ea typeface="ＭＳ Ｐゴシック" pitchFamily="112" charset="-128"/>
          <a:cs typeface="+mn-cs"/>
        </a:defRPr>
      </a:lvl5pPr>
      <a:lvl6pPr marL="3771397" indent="-342854" algn="l" defTabSz="685709" rtl="0" eaLnBrk="1" latinLnBrk="0" hangingPunct="1">
        <a:spcBef>
          <a:spcPct val="20000"/>
        </a:spcBef>
        <a:buFont typeface="Arial"/>
        <a:buChar char="•"/>
        <a:defRPr sz="3000" kern="1200">
          <a:solidFill>
            <a:schemeClr val="tx1"/>
          </a:solidFill>
          <a:latin typeface="+mn-lt"/>
          <a:ea typeface="+mn-ea"/>
          <a:cs typeface="+mn-cs"/>
        </a:defRPr>
      </a:lvl6pPr>
      <a:lvl7pPr marL="4457106" indent="-342854" algn="l" defTabSz="685709" rtl="0" eaLnBrk="1" latinLnBrk="0" hangingPunct="1">
        <a:spcBef>
          <a:spcPct val="20000"/>
        </a:spcBef>
        <a:buFont typeface="Arial"/>
        <a:buChar char="•"/>
        <a:defRPr sz="3000" kern="1200">
          <a:solidFill>
            <a:schemeClr val="tx1"/>
          </a:solidFill>
          <a:latin typeface="+mn-lt"/>
          <a:ea typeface="+mn-ea"/>
          <a:cs typeface="+mn-cs"/>
        </a:defRPr>
      </a:lvl7pPr>
      <a:lvl8pPr marL="5142814" indent="-342854" algn="l" defTabSz="685709" rtl="0" eaLnBrk="1" latinLnBrk="0" hangingPunct="1">
        <a:spcBef>
          <a:spcPct val="20000"/>
        </a:spcBef>
        <a:buFont typeface="Arial"/>
        <a:buChar char="•"/>
        <a:defRPr sz="3000" kern="1200">
          <a:solidFill>
            <a:schemeClr val="tx1"/>
          </a:solidFill>
          <a:latin typeface="+mn-lt"/>
          <a:ea typeface="+mn-ea"/>
          <a:cs typeface="+mn-cs"/>
        </a:defRPr>
      </a:lvl8pPr>
      <a:lvl9pPr marL="5828523" indent="-342854" algn="l" defTabSz="685709" rtl="0" eaLnBrk="1" latinLnBrk="0" hangingPunct="1">
        <a:spcBef>
          <a:spcPct val="20000"/>
        </a:spcBef>
        <a:buFont typeface="Arial"/>
        <a:buChar char="•"/>
        <a:defRPr sz="3000" kern="1200">
          <a:solidFill>
            <a:schemeClr val="tx1"/>
          </a:solidFill>
          <a:latin typeface="+mn-lt"/>
          <a:ea typeface="+mn-ea"/>
          <a:cs typeface="+mn-cs"/>
        </a:defRPr>
      </a:lvl9pPr>
    </p:bodyStyle>
    <p:otherStyle>
      <a:defPPr>
        <a:defRPr lang="en-US"/>
      </a:defPPr>
      <a:lvl1pPr marL="0" algn="l" defTabSz="685709" rtl="0" eaLnBrk="1" latinLnBrk="0" hangingPunct="1">
        <a:defRPr sz="2700" kern="1200">
          <a:solidFill>
            <a:schemeClr val="tx1"/>
          </a:solidFill>
          <a:latin typeface="+mn-lt"/>
          <a:ea typeface="+mn-ea"/>
          <a:cs typeface="+mn-cs"/>
        </a:defRPr>
      </a:lvl1pPr>
      <a:lvl2pPr marL="685709" algn="l" defTabSz="685709" rtl="0" eaLnBrk="1" latinLnBrk="0" hangingPunct="1">
        <a:defRPr sz="2700" kern="1200">
          <a:solidFill>
            <a:schemeClr val="tx1"/>
          </a:solidFill>
          <a:latin typeface="+mn-lt"/>
          <a:ea typeface="+mn-ea"/>
          <a:cs typeface="+mn-cs"/>
        </a:defRPr>
      </a:lvl2pPr>
      <a:lvl3pPr marL="1371417" algn="l" defTabSz="685709" rtl="0" eaLnBrk="1" latinLnBrk="0" hangingPunct="1">
        <a:defRPr sz="2700" kern="1200">
          <a:solidFill>
            <a:schemeClr val="tx1"/>
          </a:solidFill>
          <a:latin typeface="+mn-lt"/>
          <a:ea typeface="+mn-ea"/>
          <a:cs typeface="+mn-cs"/>
        </a:defRPr>
      </a:lvl3pPr>
      <a:lvl4pPr marL="2057126" algn="l" defTabSz="685709" rtl="0" eaLnBrk="1" latinLnBrk="0" hangingPunct="1">
        <a:defRPr sz="2700" kern="1200">
          <a:solidFill>
            <a:schemeClr val="tx1"/>
          </a:solidFill>
          <a:latin typeface="+mn-lt"/>
          <a:ea typeface="+mn-ea"/>
          <a:cs typeface="+mn-cs"/>
        </a:defRPr>
      </a:lvl4pPr>
      <a:lvl5pPr marL="2742834" algn="l" defTabSz="685709" rtl="0" eaLnBrk="1" latinLnBrk="0" hangingPunct="1">
        <a:defRPr sz="2700" kern="1200">
          <a:solidFill>
            <a:schemeClr val="tx1"/>
          </a:solidFill>
          <a:latin typeface="+mn-lt"/>
          <a:ea typeface="+mn-ea"/>
          <a:cs typeface="+mn-cs"/>
        </a:defRPr>
      </a:lvl5pPr>
      <a:lvl6pPr marL="3428543" algn="l" defTabSz="685709" rtl="0" eaLnBrk="1" latinLnBrk="0" hangingPunct="1">
        <a:defRPr sz="2700" kern="1200">
          <a:solidFill>
            <a:schemeClr val="tx1"/>
          </a:solidFill>
          <a:latin typeface="+mn-lt"/>
          <a:ea typeface="+mn-ea"/>
          <a:cs typeface="+mn-cs"/>
        </a:defRPr>
      </a:lvl6pPr>
      <a:lvl7pPr marL="4114251" algn="l" defTabSz="685709" rtl="0" eaLnBrk="1" latinLnBrk="0" hangingPunct="1">
        <a:defRPr sz="2700" kern="1200">
          <a:solidFill>
            <a:schemeClr val="tx1"/>
          </a:solidFill>
          <a:latin typeface="+mn-lt"/>
          <a:ea typeface="+mn-ea"/>
          <a:cs typeface="+mn-cs"/>
        </a:defRPr>
      </a:lvl7pPr>
      <a:lvl8pPr marL="4799960" algn="l" defTabSz="685709" rtl="0" eaLnBrk="1" latinLnBrk="0" hangingPunct="1">
        <a:defRPr sz="2700" kern="1200">
          <a:solidFill>
            <a:schemeClr val="tx1"/>
          </a:solidFill>
          <a:latin typeface="+mn-lt"/>
          <a:ea typeface="+mn-ea"/>
          <a:cs typeface="+mn-cs"/>
        </a:defRPr>
      </a:lvl8pPr>
      <a:lvl9pPr marL="5485668" algn="l" defTabSz="685709"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9" descr="EMCC conf bits 1C2Xnotext.jpg"/>
          <p:cNvPicPr>
            <a:picLocks noChangeAspect="1"/>
          </p:cNvPicPr>
          <p:nvPr/>
        </p:nvPicPr>
        <p:blipFill>
          <a:blip r:embed="rId13"/>
          <a:srcRect l="2296" t="2419" r="6532" b="7259"/>
          <a:stretch>
            <a:fillRect/>
          </a:stretch>
        </p:blipFill>
        <p:spPr bwMode="auto">
          <a:xfrm>
            <a:off x="0" y="279400"/>
            <a:ext cx="18291176" cy="13439776"/>
          </a:xfrm>
          <a:prstGeom prst="rect">
            <a:avLst/>
          </a:prstGeom>
          <a:noFill/>
          <a:ln w="9525">
            <a:noFill/>
            <a:miter lim="800000"/>
            <a:headEnd/>
            <a:tailEnd/>
          </a:ln>
        </p:spPr>
      </p:pic>
      <p:sp>
        <p:nvSpPr>
          <p:cNvPr id="2051" name="Title Placeholder 1"/>
          <p:cNvSpPr>
            <a:spLocks noGrp="1"/>
          </p:cNvSpPr>
          <p:nvPr>
            <p:ph type="title"/>
          </p:nvPr>
        </p:nvSpPr>
        <p:spPr bwMode="auto">
          <a:xfrm>
            <a:off x="1498600" y="3835400"/>
            <a:ext cx="14557376" cy="1244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s-ES"/>
          </a:p>
        </p:txBody>
      </p:sp>
      <p:sp>
        <p:nvSpPr>
          <p:cNvPr id="2052" name="Text Placeholder 2"/>
          <p:cNvSpPr>
            <a:spLocks noGrp="1"/>
          </p:cNvSpPr>
          <p:nvPr>
            <p:ph type="body" idx="1"/>
          </p:nvPr>
        </p:nvSpPr>
        <p:spPr bwMode="auto">
          <a:xfrm>
            <a:off x="1498600" y="5422900"/>
            <a:ext cx="14557376"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14401" y="12712701"/>
            <a:ext cx="4267200" cy="730250"/>
          </a:xfrm>
          <a:prstGeom prst="rect">
            <a:avLst/>
          </a:prstGeom>
        </p:spPr>
        <p:txBody>
          <a:bodyPr vert="horz" wrap="square" lIns="91440" tIns="45720" rIns="91440" bIns="45720" numCol="1" anchor="ctr" anchorCtr="0" compatLnSpc="1">
            <a:prstTxWarp prst="textNoShape">
              <a:avLst/>
            </a:prstTxWarp>
          </a:bodyPr>
          <a:lstStyle>
            <a:lvl1pPr>
              <a:defRPr sz="1800">
                <a:solidFill>
                  <a:srgbClr val="898989"/>
                </a:solidFill>
                <a:latin typeface="Calibri" charset="0"/>
              </a:defRPr>
            </a:lvl1pPr>
          </a:lstStyle>
          <a:p>
            <a:pPr>
              <a:defRPr/>
            </a:pPr>
            <a:fld id="{5EB206DB-510C-4D7A-BFD8-BF39FF99F708}" type="datetime1">
              <a:rPr lang="en-US"/>
              <a:pPr>
                <a:defRPr/>
              </a:pPr>
              <a:t>3/7/2019</a:t>
            </a:fld>
            <a:endParaRPr lang="en-US" dirty="0"/>
          </a:p>
        </p:txBody>
      </p:sp>
      <p:sp>
        <p:nvSpPr>
          <p:cNvPr id="5" name="Footer Placeholder 4"/>
          <p:cNvSpPr>
            <a:spLocks noGrp="1"/>
          </p:cNvSpPr>
          <p:nvPr>
            <p:ph type="ftr" sz="quarter" idx="3"/>
          </p:nvPr>
        </p:nvSpPr>
        <p:spPr>
          <a:xfrm>
            <a:off x="6248400" y="12712701"/>
            <a:ext cx="5791200" cy="730250"/>
          </a:xfrm>
          <a:prstGeom prst="rect">
            <a:avLst/>
          </a:prstGeom>
        </p:spPr>
        <p:txBody>
          <a:bodyPr vert="horz" wrap="square" lIns="91440" tIns="45720" rIns="91440" bIns="45720" numCol="1" anchor="ctr" anchorCtr="0" compatLnSpc="1">
            <a:prstTxWarp prst="textNoShape">
              <a:avLst/>
            </a:prstTxWarp>
          </a:bodyPr>
          <a:lstStyle>
            <a:lvl1pPr algn="ctr">
              <a:defRPr sz="1800">
                <a:solidFill>
                  <a:srgbClr val="898989"/>
                </a:solidFill>
                <a:latin typeface="Calibri" pitchFamily="112" charset="0"/>
                <a:ea typeface="ＭＳ Ｐゴシック" pitchFamily="112" charset="-128"/>
                <a:cs typeface="+mn-cs"/>
              </a:defRPr>
            </a:lvl1pPr>
          </a:lstStyle>
          <a:p>
            <a:pPr>
              <a:defRPr/>
            </a:pPr>
            <a:endParaRPr lang="en-US" dirty="0"/>
          </a:p>
        </p:txBody>
      </p:sp>
      <p:sp>
        <p:nvSpPr>
          <p:cNvPr id="6" name="Slide Number Placeholder 5"/>
          <p:cNvSpPr>
            <a:spLocks noGrp="1"/>
          </p:cNvSpPr>
          <p:nvPr>
            <p:ph type="sldNum" sz="quarter" idx="4"/>
          </p:nvPr>
        </p:nvSpPr>
        <p:spPr>
          <a:xfrm>
            <a:off x="13106400" y="12712701"/>
            <a:ext cx="4267200" cy="730250"/>
          </a:xfrm>
          <a:prstGeom prst="rect">
            <a:avLst/>
          </a:prstGeom>
        </p:spPr>
        <p:txBody>
          <a:bodyPr vert="horz" wrap="square" lIns="91440" tIns="45720" rIns="91440" bIns="45720" numCol="1" anchor="ctr" anchorCtr="0" compatLnSpc="1">
            <a:prstTxWarp prst="textNoShape">
              <a:avLst/>
            </a:prstTxWarp>
          </a:bodyPr>
          <a:lstStyle>
            <a:lvl1pPr algn="r">
              <a:defRPr sz="1800">
                <a:solidFill>
                  <a:srgbClr val="898989"/>
                </a:solidFill>
                <a:latin typeface="Calibri" charset="0"/>
              </a:defRPr>
            </a:lvl1pPr>
          </a:lstStyle>
          <a:p>
            <a:pPr>
              <a:defRPr/>
            </a:pPr>
            <a:fld id="{B5B3220D-32DF-4450-B4CF-A8C135943891}" type="slidenum">
              <a:rPr lang="en-US"/>
              <a:pPr>
                <a:defRPr/>
              </a:pPr>
              <a:t>‹#›</a:t>
            </a:fld>
            <a:endParaRPr lang="en-US" dirty="0"/>
          </a:p>
        </p:txBody>
      </p:sp>
    </p:spTree>
    <p:extLst>
      <p:ext uri="{BB962C8B-B14F-4D97-AF65-F5344CB8AC3E}">
        <p14:creationId xmlns:p14="http://schemas.microsoft.com/office/powerpoint/2010/main" val="378988350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685709" rtl="0" eaLnBrk="1" fontAlgn="base" hangingPunct="1">
        <a:spcBef>
          <a:spcPct val="0"/>
        </a:spcBef>
        <a:spcAft>
          <a:spcPct val="0"/>
        </a:spcAft>
        <a:defRPr sz="5099" kern="1200">
          <a:solidFill>
            <a:srgbClr val="E58324"/>
          </a:solidFill>
          <a:latin typeface="Tahoma"/>
          <a:ea typeface="ＭＳ Ｐゴシック" pitchFamily="112" charset="-128"/>
          <a:cs typeface="Tahoma"/>
        </a:defRPr>
      </a:lvl1pPr>
      <a:lvl2pPr algn="l" defTabSz="685709" rtl="0" eaLnBrk="1" fontAlgn="base" hangingPunct="1">
        <a:spcBef>
          <a:spcPct val="0"/>
        </a:spcBef>
        <a:spcAft>
          <a:spcPct val="0"/>
        </a:spcAft>
        <a:defRPr sz="5099">
          <a:solidFill>
            <a:srgbClr val="E58324"/>
          </a:solidFill>
          <a:latin typeface="Tahoma" pitchFamily="112" charset="0"/>
          <a:ea typeface="ＭＳ Ｐゴシック" pitchFamily="112" charset="-128"/>
          <a:cs typeface="Tahoma" pitchFamily="112" charset="0"/>
        </a:defRPr>
      </a:lvl2pPr>
      <a:lvl3pPr algn="l" defTabSz="685709" rtl="0" eaLnBrk="1" fontAlgn="base" hangingPunct="1">
        <a:spcBef>
          <a:spcPct val="0"/>
        </a:spcBef>
        <a:spcAft>
          <a:spcPct val="0"/>
        </a:spcAft>
        <a:defRPr sz="5099">
          <a:solidFill>
            <a:srgbClr val="E58324"/>
          </a:solidFill>
          <a:latin typeface="Tahoma" pitchFamily="112" charset="0"/>
          <a:ea typeface="ＭＳ Ｐゴシック" pitchFamily="112" charset="-128"/>
          <a:cs typeface="Tahoma" pitchFamily="112" charset="0"/>
        </a:defRPr>
      </a:lvl3pPr>
      <a:lvl4pPr algn="l" defTabSz="685709" rtl="0" eaLnBrk="1" fontAlgn="base" hangingPunct="1">
        <a:spcBef>
          <a:spcPct val="0"/>
        </a:spcBef>
        <a:spcAft>
          <a:spcPct val="0"/>
        </a:spcAft>
        <a:defRPr sz="5099">
          <a:solidFill>
            <a:srgbClr val="E58324"/>
          </a:solidFill>
          <a:latin typeface="Tahoma" pitchFamily="112" charset="0"/>
          <a:ea typeface="ＭＳ Ｐゴシック" pitchFamily="112" charset="-128"/>
          <a:cs typeface="Tahoma" pitchFamily="112" charset="0"/>
        </a:defRPr>
      </a:lvl4pPr>
      <a:lvl5pPr algn="l" defTabSz="685709" rtl="0" eaLnBrk="1" fontAlgn="base" hangingPunct="1">
        <a:spcBef>
          <a:spcPct val="0"/>
        </a:spcBef>
        <a:spcAft>
          <a:spcPct val="0"/>
        </a:spcAft>
        <a:defRPr sz="5099">
          <a:solidFill>
            <a:srgbClr val="E58324"/>
          </a:solidFill>
          <a:latin typeface="Tahoma" pitchFamily="112" charset="0"/>
          <a:ea typeface="ＭＳ Ｐゴシック" pitchFamily="112" charset="-128"/>
          <a:cs typeface="Tahoma" pitchFamily="112" charset="0"/>
        </a:defRPr>
      </a:lvl5pPr>
      <a:lvl6pPr marL="685709" algn="ctr" defTabSz="685709" rtl="0" eaLnBrk="1" fontAlgn="base" hangingPunct="1">
        <a:spcBef>
          <a:spcPct val="0"/>
        </a:spcBef>
        <a:spcAft>
          <a:spcPct val="0"/>
        </a:spcAft>
        <a:defRPr sz="4349">
          <a:solidFill>
            <a:schemeClr val="tx1"/>
          </a:solidFill>
          <a:latin typeface="Calibri" pitchFamily="112" charset="0"/>
          <a:ea typeface="ＭＳ Ｐゴシック" pitchFamily="112" charset="-128"/>
          <a:cs typeface="ＭＳ Ｐゴシック" pitchFamily="112" charset="-128"/>
        </a:defRPr>
      </a:lvl6pPr>
      <a:lvl7pPr marL="1371417" algn="ctr" defTabSz="685709" rtl="0" eaLnBrk="1" fontAlgn="base" hangingPunct="1">
        <a:spcBef>
          <a:spcPct val="0"/>
        </a:spcBef>
        <a:spcAft>
          <a:spcPct val="0"/>
        </a:spcAft>
        <a:defRPr sz="4349">
          <a:solidFill>
            <a:schemeClr val="tx1"/>
          </a:solidFill>
          <a:latin typeface="Calibri" pitchFamily="112" charset="0"/>
          <a:ea typeface="ＭＳ Ｐゴシック" pitchFamily="112" charset="-128"/>
          <a:cs typeface="ＭＳ Ｐゴシック" pitchFamily="112" charset="-128"/>
        </a:defRPr>
      </a:lvl7pPr>
      <a:lvl8pPr marL="2057126" algn="ctr" defTabSz="685709" rtl="0" eaLnBrk="1" fontAlgn="base" hangingPunct="1">
        <a:spcBef>
          <a:spcPct val="0"/>
        </a:spcBef>
        <a:spcAft>
          <a:spcPct val="0"/>
        </a:spcAft>
        <a:defRPr sz="4349">
          <a:solidFill>
            <a:schemeClr val="tx1"/>
          </a:solidFill>
          <a:latin typeface="Calibri" pitchFamily="112" charset="0"/>
          <a:ea typeface="ＭＳ Ｐゴシック" pitchFamily="112" charset="-128"/>
          <a:cs typeface="ＭＳ Ｐゴシック" pitchFamily="112" charset="-128"/>
        </a:defRPr>
      </a:lvl8pPr>
      <a:lvl9pPr marL="2742834" algn="ctr" defTabSz="685709" rtl="0" eaLnBrk="1" fontAlgn="base" hangingPunct="1">
        <a:spcBef>
          <a:spcPct val="0"/>
        </a:spcBef>
        <a:spcAft>
          <a:spcPct val="0"/>
        </a:spcAft>
        <a:defRPr sz="4349">
          <a:solidFill>
            <a:schemeClr val="tx1"/>
          </a:solidFill>
          <a:latin typeface="Calibri" pitchFamily="112" charset="0"/>
          <a:ea typeface="ＭＳ Ｐゴシック" pitchFamily="112" charset="-128"/>
          <a:cs typeface="ＭＳ Ｐゴシック" pitchFamily="112" charset="-128"/>
        </a:defRPr>
      </a:lvl9pPr>
    </p:titleStyle>
    <p:bodyStyle>
      <a:lvl1pPr marL="514281" indent="-514281" algn="l" rtl="0" eaLnBrk="1" fontAlgn="base" hangingPunct="1">
        <a:spcBef>
          <a:spcPct val="20000"/>
        </a:spcBef>
        <a:spcAft>
          <a:spcPct val="0"/>
        </a:spcAft>
        <a:buSzPct val="100000"/>
        <a:buBlip>
          <a:blip r:embed="rId14"/>
        </a:buBlip>
        <a:defRPr sz="3600" kern="1200">
          <a:solidFill>
            <a:srgbClr val="172F61"/>
          </a:solidFill>
          <a:latin typeface="Tahoma"/>
          <a:ea typeface="ＭＳ Ｐゴシック" pitchFamily="112" charset="-128"/>
          <a:cs typeface="Tahoma"/>
        </a:defRPr>
      </a:lvl1pPr>
      <a:lvl2pPr marL="1114276" indent="-428568" algn="l" rtl="0" eaLnBrk="1" fontAlgn="base" hangingPunct="1">
        <a:spcBef>
          <a:spcPct val="20000"/>
        </a:spcBef>
        <a:spcAft>
          <a:spcPct val="0"/>
        </a:spcAft>
        <a:buSzPct val="100000"/>
        <a:buBlip>
          <a:blip r:embed="rId14"/>
        </a:buBlip>
        <a:defRPr sz="2550" kern="1200">
          <a:solidFill>
            <a:schemeClr val="tx1"/>
          </a:solidFill>
          <a:latin typeface="Tahoma"/>
          <a:ea typeface="ＭＳ Ｐゴシック" pitchFamily="112" charset="-128"/>
          <a:cs typeface="Tahoma"/>
        </a:defRPr>
      </a:lvl2pPr>
      <a:lvl3pPr marL="1714271" indent="-342854" algn="l" rtl="0" eaLnBrk="1" fontAlgn="base" hangingPunct="1">
        <a:spcBef>
          <a:spcPct val="20000"/>
        </a:spcBef>
        <a:spcAft>
          <a:spcPct val="0"/>
        </a:spcAft>
        <a:buSzPct val="100000"/>
        <a:buBlip>
          <a:blip r:embed="rId14"/>
        </a:buBlip>
        <a:defRPr sz="2250" kern="1200">
          <a:solidFill>
            <a:schemeClr val="tx1"/>
          </a:solidFill>
          <a:latin typeface="Tahoma"/>
          <a:ea typeface="ＭＳ Ｐゴシック" pitchFamily="112" charset="-128"/>
          <a:cs typeface="Tahoma"/>
        </a:defRPr>
      </a:lvl3pPr>
      <a:lvl4pPr marL="2399980" indent="-342854" algn="l" rtl="0" eaLnBrk="1" fontAlgn="base" hangingPunct="1">
        <a:spcBef>
          <a:spcPct val="20000"/>
        </a:spcBef>
        <a:spcAft>
          <a:spcPct val="0"/>
        </a:spcAft>
        <a:buSzPct val="100000"/>
        <a:buBlip>
          <a:blip r:embed="rId14"/>
        </a:buBlip>
        <a:defRPr sz="2100" kern="1200">
          <a:solidFill>
            <a:schemeClr val="tx1"/>
          </a:solidFill>
          <a:latin typeface="Tahoma"/>
          <a:ea typeface="ＭＳ Ｐゴシック" pitchFamily="112" charset="-128"/>
          <a:cs typeface="Tahoma"/>
        </a:defRPr>
      </a:lvl4pPr>
      <a:lvl5pPr marL="3085689" indent="-342854" algn="l" rtl="0" eaLnBrk="1" fontAlgn="base" hangingPunct="1">
        <a:spcBef>
          <a:spcPct val="20000"/>
        </a:spcBef>
        <a:spcAft>
          <a:spcPct val="0"/>
        </a:spcAft>
        <a:buSzPct val="100000"/>
        <a:buBlip>
          <a:blip r:embed="rId14"/>
        </a:buBlip>
        <a:defRPr sz="1800" kern="1200">
          <a:solidFill>
            <a:schemeClr val="tx1"/>
          </a:solidFill>
          <a:latin typeface="Tahoma"/>
          <a:ea typeface="ＭＳ Ｐゴシック" pitchFamily="112" charset="-128"/>
          <a:cs typeface="Tahoma"/>
        </a:defRPr>
      </a:lvl5pPr>
      <a:lvl6pPr marL="3771397" indent="-342854" algn="l" defTabSz="685709" rtl="0" eaLnBrk="1" latinLnBrk="0" hangingPunct="1">
        <a:spcBef>
          <a:spcPct val="20000"/>
        </a:spcBef>
        <a:buFont typeface="Arial"/>
        <a:buChar char="•"/>
        <a:defRPr sz="3000" kern="1200">
          <a:solidFill>
            <a:schemeClr val="tx1"/>
          </a:solidFill>
          <a:latin typeface="+mn-lt"/>
          <a:ea typeface="+mn-ea"/>
          <a:cs typeface="+mn-cs"/>
        </a:defRPr>
      </a:lvl6pPr>
      <a:lvl7pPr marL="4457106" indent="-342854" algn="l" defTabSz="685709" rtl="0" eaLnBrk="1" latinLnBrk="0" hangingPunct="1">
        <a:spcBef>
          <a:spcPct val="20000"/>
        </a:spcBef>
        <a:buFont typeface="Arial"/>
        <a:buChar char="•"/>
        <a:defRPr sz="3000" kern="1200">
          <a:solidFill>
            <a:schemeClr val="tx1"/>
          </a:solidFill>
          <a:latin typeface="+mn-lt"/>
          <a:ea typeface="+mn-ea"/>
          <a:cs typeface="+mn-cs"/>
        </a:defRPr>
      </a:lvl7pPr>
      <a:lvl8pPr marL="5142814" indent="-342854" algn="l" defTabSz="685709" rtl="0" eaLnBrk="1" latinLnBrk="0" hangingPunct="1">
        <a:spcBef>
          <a:spcPct val="20000"/>
        </a:spcBef>
        <a:buFont typeface="Arial"/>
        <a:buChar char="•"/>
        <a:defRPr sz="3000" kern="1200">
          <a:solidFill>
            <a:schemeClr val="tx1"/>
          </a:solidFill>
          <a:latin typeface="+mn-lt"/>
          <a:ea typeface="+mn-ea"/>
          <a:cs typeface="+mn-cs"/>
        </a:defRPr>
      </a:lvl8pPr>
      <a:lvl9pPr marL="5828523" indent="-342854" algn="l" defTabSz="685709" rtl="0" eaLnBrk="1" latinLnBrk="0" hangingPunct="1">
        <a:spcBef>
          <a:spcPct val="20000"/>
        </a:spcBef>
        <a:buFont typeface="Arial"/>
        <a:buChar char="•"/>
        <a:defRPr sz="3000" kern="1200">
          <a:solidFill>
            <a:schemeClr val="tx1"/>
          </a:solidFill>
          <a:latin typeface="+mn-lt"/>
          <a:ea typeface="+mn-ea"/>
          <a:cs typeface="+mn-cs"/>
        </a:defRPr>
      </a:lvl9pPr>
    </p:bodyStyle>
    <p:otherStyle>
      <a:defPPr>
        <a:defRPr lang="en-US"/>
      </a:defPPr>
      <a:lvl1pPr marL="0" algn="l" defTabSz="685709" rtl="0" eaLnBrk="1" latinLnBrk="0" hangingPunct="1">
        <a:defRPr sz="2700" kern="1200">
          <a:solidFill>
            <a:schemeClr val="tx1"/>
          </a:solidFill>
          <a:latin typeface="+mn-lt"/>
          <a:ea typeface="+mn-ea"/>
          <a:cs typeface="+mn-cs"/>
        </a:defRPr>
      </a:lvl1pPr>
      <a:lvl2pPr marL="685709" algn="l" defTabSz="685709" rtl="0" eaLnBrk="1" latinLnBrk="0" hangingPunct="1">
        <a:defRPr sz="2700" kern="1200">
          <a:solidFill>
            <a:schemeClr val="tx1"/>
          </a:solidFill>
          <a:latin typeface="+mn-lt"/>
          <a:ea typeface="+mn-ea"/>
          <a:cs typeface="+mn-cs"/>
        </a:defRPr>
      </a:lvl2pPr>
      <a:lvl3pPr marL="1371417" algn="l" defTabSz="685709" rtl="0" eaLnBrk="1" latinLnBrk="0" hangingPunct="1">
        <a:defRPr sz="2700" kern="1200">
          <a:solidFill>
            <a:schemeClr val="tx1"/>
          </a:solidFill>
          <a:latin typeface="+mn-lt"/>
          <a:ea typeface="+mn-ea"/>
          <a:cs typeface="+mn-cs"/>
        </a:defRPr>
      </a:lvl3pPr>
      <a:lvl4pPr marL="2057126" algn="l" defTabSz="685709" rtl="0" eaLnBrk="1" latinLnBrk="0" hangingPunct="1">
        <a:defRPr sz="2700" kern="1200">
          <a:solidFill>
            <a:schemeClr val="tx1"/>
          </a:solidFill>
          <a:latin typeface="+mn-lt"/>
          <a:ea typeface="+mn-ea"/>
          <a:cs typeface="+mn-cs"/>
        </a:defRPr>
      </a:lvl4pPr>
      <a:lvl5pPr marL="2742834" algn="l" defTabSz="685709" rtl="0" eaLnBrk="1" latinLnBrk="0" hangingPunct="1">
        <a:defRPr sz="2700" kern="1200">
          <a:solidFill>
            <a:schemeClr val="tx1"/>
          </a:solidFill>
          <a:latin typeface="+mn-lt"/>
          <a:ea typeface="+mn-ea"/>
          <a:cs typeface="+mn-cs"/>
        </a:defRPr>
      </a:lvl5pPr>
      <a:lvl6pPr marL="3428543" algn="l" defTabSz="685709" rtl="0" eaLnBrk="1" latinLnBrk="0" hangingPunct="1">
        <a:defRPr sz="2700" kern="1200">
          <a:solidFill>
            <a:schemeClr val="tx1"/>
          </a:solidFill>
          <a:latin typeface="+mn-lt"/>
          <a:ea typeface="+mn-ea"/>
          <a:cs typeface="+mn-cs"/>
        </a:defRPr>
      </a:lvl6pPr>
      <a:lvl7pPr marL="4114251" algn="l" defTabSz="685709" rtl="0" eaLnBrk="1" latinLnBrk="0" hangingPunct="1">
        <a:defRPr sz="2700" kern="1200">
          <a:solidFill>
            <a:schemeClr val="tx1"/>
          </a:solidFill>
          <a:latin typeface="+mn-lt"/>
          <a:ea typeface="+mn-ea"/>
          <a:cs typeface="+mn-cs"/>
        </a:defRPr>
      </a:lvl7pPr>
      <a:lvl8pPr marL="4799960" algn="l" defTabSz="685709" rtl="0" eaLnBrk="1" latinLnBrk="0" hangingPunct="1">
        <a:defRPr sz="2700" kern="1200">
          <a:solidFill>
            <a:schemeClr val="tx1"/>
          </a:solidFill>
          <a:latin typeface="+mn-lt"/>
          <a:ea typeface="+mn-ea"/>
          <a:cs typeface="+mn-cs"/>
        </a:defRPr>
      </a:lvl8pPr>
      <a:lvl9pPr marL="5485668" algn="l" defTabSz="685709" rtl="0" eaLnBrk="1" latinLnBrk="0" hangingPunct="1">
        <a:defRPr sz="2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16818432" y="883193"/>
            <a:ext cx="1600200" cy="1003301"/>
          </a:xfrm>
          <a:prstGeom prst="rect">
            <a:avLst/>
          </a:prstGeom>
        </p:spPr>
        <p:txBody>
          <a:bodyPr vert="horz" lIns="91424" tIns="45712" rIns="91424" bIns="45712" rtlCol="0" anchor="ctr"/>
          <a:lstStyle>
            <a:lvl1pPr algn="ctr">
              <a:defRPr sz="3200">
                <a:solidFill>
                  <a:schemeClr val="tx1"/>
                </a:solidFill>
              </a:defRPr>
            </a:lvl1pPr>
          </a:lstStyle>
          <a:p>
            <a:pPr defTabSz="914078" fontAlgn="auto">
              <a:spcBef>
                <a:spcPts val="0"/>
              </a:spcBef>
              <a:spcAft>
                <a:spcPts val="0"/>
              </a:spcAft>
            </a:pPr>
            <a:fld id="{D2941396-4047-4640-B2FA-650670848297}" type="slidenum">
              <a:rPr lang="en-US" smtClean="0">
                <a:solidFill>
                  <a:srgbClr val="000000"/>
                </a:solidFill>
                <a:latin typeface="Arial"/>
                <a:cs typeface="+mn-cs"/>
              </a:rPr>
              <a:pPr defTabSz="914078" fontAlgn="auto">
                <a:spcBef>
                  <a:spcPts val="0"/>
                </a:spcBef>
                <a:spcAft>
                  <a:spcPts val="0"/>
                </a:spcAft>
              </a:pPr>
              <a:t>‹#›</a:t>
            </a:fld>
            <a:endParaRPr lang="en-US" dirty="0">
              <a:solidFill>
                <a:srgbClr val="000000"/>
              </a:solidFill>
              <a:latin typeface="Arial"/>
              <a:cs typeface="+mn-cs"/>
            </a:endParaRPr>
          </a:p>
        </p:txBody>
      </p:sp>
    </p:spTree>
    <p:extLst>
      <p:ext uri="{BB962C8B-B14F-4D97-AF65-F5344CB8AC3E}">
        <p14:creationId xmlns:p14="http://schemas.microsoft.com/office/powerpoint/2010/main" val="341381289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 id="2147483732" r:id="rId22"/>
    <p:sldLayoutId id="2147483733" r:id="rId23"/>
  </p:sldLayoutIdLst>
  <p:hf sldNum="0" hdr="0" ftr="0" dt="0"/>
  <p:txStyles>
    <p:titleStyle>
      <a:lvl1pPr algn="l" defTabSz="1828159" rtl="0" eaLnBrk="1" latinLnBrk="0" hangingPunct="1">
        <a:lnSpc>
          <a:spcPct val="90000"/>
        </a:lnSpc>
        <a:spcBef>
          <a:spcPct val="0"/>
        </a:spcBef>
        <a:buNone/>
        <a:defRPr sz="8799" kern="1200">
          <a:solidFill>
            <a:schemeClr val="tx1"/>
          </a:solidFill>
          <a:latin typeface="+mj-lt"/>
          <a:ea typeface="+mj-ea"/>
          <a:cs typeface="+mj-cs"/>
        </a:defRPr>
      </a:lvl1pPr>
    </p:titleStyle>
    <p:bodyStyle>
      <a:lvl1pPr marL="457041" indent="-457041" algn="l" defTabSz="182815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120" indent="-457041" algn="l" defTabSz="1828159" rtl="0" eaLnBrk="1" latinLnBrk="0" hangingPunct="1">
        <a:lnSpc>
          <a:spcPct val="90000"/>
        </a:lnSpc>
        <a:spcBef>
          <a:spcPts val="1000"/>
        </a:spcBef>
        <a:buFont typeface="Arial" panose="020B0604020202020204" pitchFamily="34" charset="0"/>
        <a:buChar char="•"/>
        <a:defRPr sz="4799" kern="1200">
          <a:solidFill>
            <a:schemeClr val="tx1"/>
          </a:solidFill>
          <a:latin typeface="+mn-lt"/>
          <a:ea typeface="+mn-ea"/>
          <a:cs typeface="+mn-cs"/>
        </a:defRPr>
      </a:lvl2pPr>
      <a:lvl3pPr marL="2285204" indent="-457041" algn="l" defTabSz="1828159" rtl="0" eaLnBrk="1" latinLnBrk="0" hangingPunct="1">
        <a:lnSpc>
          <a:spcPct val="90000"/>
        </a:lnSpc>
        <a:spcBef>
          <a:spcPts val="1000"/>
        </a:spcBef>
        <a:buFont typeface="Arial" panose="020B0604020202020204" pitchFamily="34" charset="0"/>
        <a:buChar char="•"/>
        <a:defRPr sz="3999" kern="1200">
          <a:solidFill>
            <a:schemeClr val="tx1"/>
          </a:solidFill>
          <a:latin typeface="+mn-lt"/>
          <a:ea typeface="+mn-ea"/>
          <a:cs typeface="+mn-cs"/>
        </a:defRPr>
      </a:lvl3pPr>
      <a:lvl4pPr marL="3199280" indent="-457041" algn="l" defTabSz="182815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3363" indent="-457041" algn="l" defTabSz="182815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7441" indent="-457041" algn="l" defTabSz="182815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1522" indent="-457041" algn="l" defTabSz="182815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5599" indent="-457041" algn="l" defTabSz="182815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69681" indent="-457041" algn="l" defTabSz="182815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159" rtl="0" eaLnBrk="1" latinLnBrk="0" hangingPunct="1">
        <a:defRPr sz="3600" kern="1200">
          <a:solidFill>
            <a:schemeClr val="tx1"/>
          </a:solidFill>
          <a:latin typeface="+mn-lt"/>
          <a:ea typeface="+mn-ea"/>
          <a:cs typeface="+mn-cs"/>
        </a:defRPr>
      </a:lvl1pPr>
      <a:lvl2pPr marL="914078" algn="l" defTabSz="1828159" rtl="0" eaLnBrk="1" latinLnBrk="0" hangingPunct="1">
        <a:defRPr sz="3600" kern="1200">
          <a:solidFill>
            <a:schemeClr val="tx1"/>
          </a:solidFill>
          <a:latin typeface="+mn-lt"/>
          <a:ea typeface="+mn-ea"/>
          <a:cs typeface="+mn-cs"/>
        </a:defRPr>
      </a:lvl2pPr>
      <a:lvl3pPr marL="1828159" algn="l" defTabSz="1828159" rtl="0" eaLnBrk="1" latinLnBrk="0" hangingPunct="1">
        <a:defRPr sz="3600" kern="1200">
          <a:solidFill>
            <a:schemeClr val="tx1"/>
          </a:solidFill>
          <a:latin typeface="+mn-lt"/>
          <a:ea typeface="+mn-ea"/>
          <a:cs typeface="+mn-cs"/>
        </a:defRPr>
      </a:lvl3pPr>
      <a:lvl4pPr marL="2742240" algn="l" defTabSz="1828159" rtl="0" eaLnBrk="1" latinLnBrk="0" hangingPunct="1">
        <a:defRPr sz="3600" kern="1200">
          <a:solidFill>
            <a:schemeClr val="tx1"/>
          </a:solidFill>
          <a:latin typeface="+mn-lt"/>
          <a:ea typeface="+mn-ea"/>
          <a:cs typeface="+mn-cs"/>
        </a:defRPr>
      </a:lvl4pPr>
      <a:lvl5pPr marL="3656322" algn="l" defTabSz="1828159" rtl="0" eaLnBrk="1" latinLnBrk="0" hangingPunct="1">
        <a:defRPr sz="3600" kern="1200">
          <a:solidFill>
            <a:schemeClr val="tx1"/>
          </a:solidFill>
          <a:latin typeface="+mn-lt"/>
          <a:ea typeface="+mn-ea"/>
          <a:cs typeface="+mn-cs"/>
        </a:defRPr>
      </a:lvl5pPr>
      <a:lvl6pPr marL="4570400" algn="l" defTabSz="1828159" rtl="0" eaLnBrk="1" latinLnBrk="0" hangingPunct="1">
        <a:defRPr sz="3600" kern="1200">
          <a:solidFill>
            <a:schemeClr val="tx1"/>
          </a:solidFill>
          <a:latin typeface="+mn-lt"/>
          <a:ea typeface="+mn-ea"/>
          <a:cs typeface="+mn-cs"/>
        </a:defRPr>
      </a:lvl6pPr>
      <a:lvl7pPr marL="5484481" algn="l" defTabSz="1828159" rtl="0" eaLnBrk="1" latinLnBrk="0" hangingPunct="1">
        <a:defRPr sz="3600" kern="1200">
          <a:solidFill>
            <a:schemeClr val="tx1"/>
          </a:solidFill>
          <a:latin typeface="+mn-lt"/>
          <a:ea typeface="+mn-ea"/>
          <a:cs typeface="+mn-cs"/>
        </a:defRPr>
      </a:lvl7pPr>
      <a:lvl8pPr marL="6398558" algn="l" defTabSz="1828159" rtl="0" eaLnBrk="1" latinLnBrk="0" hangingPunct="1">
        <a:defRPr sz="3600" kern="1200">
          <a:solidFill>
            <a:schemeClr val="tx1"/>
          </a:solidFill>
          <a:latin typeface="+mn-lt"/>
          <a:ea typeface="+mn-ea"/>
          <a:cs typeface="+mn-cs"/>
        </a:defRPr>
      </a:lvl8pPr>
      <a:lvl9pPr marL="7312639" algn="l" defTabSz="1828159" rtl="0" eaLnBrk="1" latinLnBrk="0" hangingPunct="1">
        <a:defRPr sz="3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730253"/>
            <a:ext cx="15773400" cy="26511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57300" y="3651250"/>
            <a:ext cx="15773400" cy="870267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7300" y="12712703"/>
            <a:ext cx="41148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C764DE79-268F-4C1A-8933-263129D2AF90}" type="datetimeFigureOut">
              <a:rPr lang="en-US" dirty="0"/>
              <a:t>3/7/2019</a:t>
            </a:fld>
            <a:endParaRPr lang="en-US" dirty="0"/>
          </a:p>
        </p:txBody>
      </p:sp>
      <p:sp>
        <p:nvSpPr>
          <p:cNvPr id="5" name="Footer Placeholder 4"/>
          <p:cNvSpPr>
            <a:spLocks noGrp="1"/>
          </p:cNvSpPr>
          <p:nvPr>
            <p:ph type="ftr" sz="quarter" idx="3"/>
          </p:nvPr>
        </p:nvSpPr>
        <p:spPr>
          <a:xfrm>
            <a:off x="6057900" y="12712703"/>
            <a:ext cx="61722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2915900" y="12712703"/>
            <a:ext cx="41148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595586770"/>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Lst>
  <p:hf hdr="0" dt="0"/>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https://emccuk.org/images/emcc%20images/EMCCUK-logo-printres%20small.jpg" TargetMode="External"/><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34.xml"/><Relationship Id="rId5" Type="http://schemas.openxmlformats.org/officeDocument/2006/relationships/image" Target="../media/image21.png"/><Relationship Id="rId4" Type="http://schemas.openxmlformats.org/officeDocument/2006/relationships/hyperlink" Target="http://www.emccuk.or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4.xml"/><Relationship Id="rId5" Type="http://schemas.openxmlformats.org/officeDocument/2006/relationships/image" Target="../media/image21.png"/><Relationship Id="rId4" Type="http://schemas.openxmlformats.org/officeDocument/2006/relationships/hyperlink" Target="http://www.emccuk.or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34.xml"/><Relationship Id="rId5" Type="http://schemas.openxmlformats.org/officeDocument/2006/relationships/image" Target="../media/image21.png"/><Relationship Id="rId4" Type="http://schemas.openxmlformats.org/officeDocument/2006/relationships/hyperlink" Target="http://www.emccuk.or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34.xml"/><Relationship Id="rId5" Type="http://schemas.openxmlformats.org/officeDocument/2006/relationships/image" Target="../media/image21.png"/><Relationship Id="rId4" Type="http://schemas.openxmlformats.org/officeDocument/2006/relationships/hyperlink" Target="http://www.emccuk.or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34.xml"/><Relationship Id="rId5" Type="http://schemas.openxmlformats.org/officeDocument/2006/relationships/image" Target="../media/image21.png"/><Relationship Id="rId4" Type="http://schemas.openxmlformats.org/officeDocument/2006/relationships/hyperlink" Target="http://www.emccuk.or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34.xml"/><Relationship Id="rId5" Type="http://schemas.openxmlformats.org/officeDocument/2006/relationships/image" Target="../media/image21.png"/><Relationship Id="rId4" Type="http://schemas.openxmlformats.org/officeDocument/2006/relationships/hyperlink" Target="http://www.emccuk.or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34.xml"/><Relationship Id="rId5" Type="http://schemas.openxmlformats.org/officeDocument/2006/relationships/image" Target="../media/image21.png"/><Relationship Id="rId4" Type="http://schemas.openxmlformats.org/officeDocument/2006/relationships/hyperlink" Target="http://www.emccuk.or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34.xml"/><Relationship Id="rId5" Type="http://schemas.openxmlformats.org/officeDocument/2006/relationships/image" Target="../media/image21.png"/><Relationship Id="rId4" Type="http://schemas.openxmlformats.org/officeDocument/2006/relationships/hyperlink" Target="http://www.emccuk.or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34.xml"/><Relationship Id="rId6" Type="http://schemas.openxmlformats.org/officeDocument/2006/relationships/image" Target="../media/image21.png"/><Relationship Id="rId5" Type="http://schemas.openxmlformats.org/officeDocument/2006/relationships/image" Target="../media/image5.gif"/><Relationship Id="rId4" Type="http://schemas.openxmlformats.org/officeDocument/2006/relationships/hyperlink" Target="http://www.emccuk.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https://emccuk.org/images/emcc%20images/EMCCUK-logo-printres%20small.jpg"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34.xml"/><Relationship Id="rId5" Type="http://schemas.openxmlformats.org/officeDocument/2006/relationships/hyperlink" Target="http://www.emccuk.org/" TargetMode="Externa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34.xml"/><Relationship Id="rId5" Type="http://schemas.openxmlformats.org/officeDocument/2006/relationships/image" Target="../media/image22.emf"/><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34.xml"/><Relationship Id="rId5" Type="http://schemas.openxmlformats.org/officeDocument/2006/relationships/hyperlink" Target="http://www.emccuk.org/" TargetMode="Externa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34.xml"/><Relationship Id="rId5" Type="http://schemas.openxmlformats.org/officeDocument/2006/relationships/hyperlink" Target="http://www.emccuk.org/" TargetMode="Externa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34.xml"/><Relationship Id="rId5" Type="http://schemas.openxmlformats.org/officeDocument/2006/relationships/hyperlink" Target="http://www.emccuk.org/" TargetMode="Externa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34.xml"/><Relationship Id="rId5" Type="http://schemas.openxmlformats.org/officeDocument/2006/relationships/hyperlink" Target="http://www.emccuk.org/" TargetMode="Externa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34.xml"/><Relationship Id="rId5" Type="http://schemas.openxmlformats.org/officeDocument/2006/relationships/hyperlink" Target="http://www.emccuk.org/" TargetMode="Externa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34.xml"/><Relationship Id="rId5" Type="http://schemas.openxmlformats.org/officeDocument/2006/relationships/hyperlink" Target="http://www.emccuk.org/" TargetMode="Externa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34.xml"/><Relationship Id="rId5" Type="http://schemas.openxmlformats.org/officeDocument/2006/relationships/hyperlink" Target="http://www.emccuk.org/" TargetMode="Externa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https://emccuk.org/images/emcc%20images/EMCCUK-logo-printres%20small.jpg"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34.xml"/><Relationship Id="rId5" Type="http://schemas.openxmlformats.org/officeDocument/2006/relationships/hyperlink" Target="http://www.emccuk.org/" TargetMode="Externa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9.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9.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3.xml"/><Relationship Id="rId1" Type="http://schemas.openxmlformats.org/officeDocument/2006/relationships/slideLayout" Target="../slideLayouts/slideLayout80.xml"/><Relationship Id="rId4" Type="http://schemas.openxmlformats.org/officeDocument/2006/relationships/image" Target="../media/image24.jpeg"/></Relationships>
</file>

<file path=ppt/slides/_rels/slide34.xml.rels><?xml version="1.0" encoding="UTF-8" standalone="yes"?>
<Relationships xmlns="http://schemas.openxmlformats.org/package/2006/relationships"><Relationship Id="rId3" Type="http://schemas.openxmlformats.org/officeDocument/2006/relationships/image" Target="https://emccuk.org/images/emcc%20images/EMCCUK-logo-printres%20small.jpg" TargetMode="External"/><Relationship Id="rId2" Type="http://schemas.openxmlformats.org/officeDocument/2006/relationships/notesSlide" Target="../notesSlides/notesSlide34.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3" Type="http://schemas.openxmlformats.org/officeDocument/2006/relationships/image" Target="https://emccuk.org/images/emcc%20images/EMCCUK-logo-printres%20small.jpg" TargetMode="External"/><Relationship Id="rId2" Type="http://schemas.openxmlformats.org/officeDocument/2006/relationships/notesSlide" Target="../notesSlides/notesSlide35.xml"/><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3" Type="http://schemas.openxmlformats.org/officeDocument/2006/relationships/image" Target="https://emccuk.org/images/emcc%20images/EMCCUK-logo-printres%20small.jpg" TargetMode="External"/><Relationship Id="rId2" Type="http://schemas.openxmlformats.org/officeDocument/2006/relationships/notesSlide" Target="../notesSlides/notesSlide36.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https://emccuk.org/images/emcc%20images/EMCCUK-logo-printres%20small.jpg"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https://emccuk.org/images/emcc%20images/EMCCUK-logo-printres%20small.jpg" TargetMode="External"/><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9.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34.xml"/><Relationship Id="rId5" Type="http://schemas.openxmlformats.org/officeDocument/2006/relationships/image" Target="../media/image21.png"/><Relationship Id="rId4" Type="http://schemas.openxmlformats.org/officeDocument/2006/relationships/hyperlink" Target="http://www.emccuk.or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34.xml"/><Relationship Id="rId5" Type="http://schemas.openxmlformats.org/officeDocument/2006/relationships/image" Target="../media/image21.png"/><Relationship Id="rId4" Type="http://schemas.openxmlformats.org/officeDocument/2006/relationships/hyperlink" Target="http://www.emccuk.or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34.xml"/><Relationship Id="rId5" Type="http://schemas.openxmlformats.org/officeDocument/2006/relationships/image" Target="../media/image21.png"/><Relationship Id="rId4" Type="http://schemas.openxmlformats.org/officeDocument/2006/relationships/hyperlink" Target="http://www.emccuk.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293265" y="5017068"/>
            <a:ext cx="15449505" cy="3382125"/>
          </a:xfrm>
        </p:spPr>
        <p:txBody>
          <a:bodyPr/>
          <a:lstStyle/>
          <a:p>
            <a:r>
              <a:rPr lang="en-GB" sz="5399" dirty="0"/>
              <a:t>Professor David Clutterbuck launches collaboration between ILM and EMCC UK</a:t>
            </a:r>
          </a:p>
        </p:txBody>
      </p:sp>
      <p:sp>
        <p:nvSpPr>
          <p:cNvPr id="3" name="Subtitle 2"/>
          <p:cNvSpPr>
            <a:spLocks noGrp="1"/>
          </p:cNvSpPr>
          <p:nvPr>
            <p:ph type="subTitle" idx="4294967295"/>
          </p:nvPr>
        </p:nvSpPr>
        <p:spPr>
          <a:xfrm>
            <a:off x="1758687" y="8712235"/>
            <a:ext cx="9880901" cy="655949"/>
          </a:xfrm>
        </p:spPr>
        <p:txBody>
          <a:bodyPr/>
          <a:lstStyle/>
          <a:p>
            <a:pPr marL="224981" indent="0">
              <a:buNone/>
            </a:pPr>
            <a:r>
              <a:rPr lang="en-GB" sz="4499" dirty="0"/>
              <a:t>6 March 2019</a:t>
            </a:r>
          </a:p>
        </p:txBody>
      </p:sp>
      <p:pic>
        <p:nvPicPr>
          <p:cNvPr id="4" name="Picture 2" descr="https://emccuk.org/images/emcc%20images/EMCCUK-logo-printres%20small.jpg"/>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1293265" y="642926"/>
            <a:ext cx="3262370" cy="2222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7909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CB548-2CCE-B540-86BF-73C4A93EB94D}"/>
              </a:ext>
            </a:extLst>
          </p:cNvPr>
          <p:cNvSpPr>
            <a:spLocks noGrp="1"/>
          </p:cNvSpPr>
          <p:nvPr>
            <p:ph type="ctrTitle"/>
          </p:nvPr>
        </p:nvSpPr>
        <p:spPr/>
        <p:txBody>
          <a:bodyPr/>
          <a:lstStyle/>
          <a:p>
            <a:r>
              <a:rPr lang="en-US" dirty="0"/>
              <a:t>Question</a:t>
            </a:r>
          </a:p>
        </p:txBody>
      </p:sp>
      <p:sp>
        <p:nvSpPr>
          <p:cNvPr id="3" name="Subtitle 2">
            <a:extLst>
              <a:ext uri="{FF2B5EF4-FFF2-40B4-BE49-F238E27FC236}">
                <a16:creationId xmlns:a16="http://schemas.microsoft.com/office/drawing/2014/main" id="{5F450BDA-326A-3741-AB98-7C86F5EC00A4}"/>
              </a:ext>
            </a:extLst>
          </p:cNvPr>
          <p:cNvSpPr>
            <a:spLocks noGrp="1"/>
          </p:cNvSpPr>
          <p:nvPr>
            <p:ph type="subTitle" idx="1"/>
          </p:nvPr>
        </p:nvSpPr>
        <p:spPr/>
        <p:txBody>
          <a:bodyPr/>
          <a:lstStyle/>
          <a:p>
            <a:r>
              <a:rPr lang="en-US" dirty="0"/>
              <a:t>How does team coaching differ from one to one coaching?</a:t>
            </a:r>
          </a:p>
        </p:txBody>
      </p:sp>
    </p:spTree>
    <p:extLst>
      <p:ext uri="{BB962C8B-B14F-4D97-AF65-F5344CB8AC3E}">
        <p14:creationId xmlns:p14="http://schemas.microsoft.com/office/powerpoint/2010/main" val="941699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extShape 1"/>
          <p:cNvSpPr txBox="1"/>
          <p:nvPr/>
        </p:nvSpPr>
        <p:spPr>
          <a:xfrm>
            <a:off x="9258465" y="4000692"/>
            <a:ext cx="5942466" cy="6628177"/>
          </a:xfrm>
          <a:prstGeom prst="rect">
            <a:avLst/>
          </a:prstGeom>
        </p:spPr>
        <p:txBody>
          <a:bodyPr lIns="161979" tIns="0" bIns="0" anchor="ctr"/>
          <a:lstStyle/>
          <a:p>
            <a:pPr defTabSz="1371417" fontAlgn="auto">
              <a:spcBef>
                <a:spcPts val="0"/>
              </a:spcBef>
              <a:spcAft>
                <a:spcPts val="0"/>
              </a:spcAft>
            </a:pPr>
            <a:endParaRPr sz="2700" dirty="0">
              <a:solidFill>
                <a:prstClr val="black"/>
              </a:solidFill>
              <a:latin typeface="Calibri"/>
              <a:cs typeface="+mn-cs"/>
            </a:endParaRPr>
          </a:p>
        </p:txBody>
      </p:sp>
      <p:pic>
        <p:nvPicPr>
          <p:cNvPr id="6" name="Picture 5" descr="DCPlogo.png">
            <a:extLst>
              <a:ext uri="{FF2B5EF4-FFF2-40B4-BE49-F238E27FC236}">
                <a16:creationId xmlns:a16="http://schemas.microsoft.com/office/drawing/2014/main" id="{4BC3FF40-9A61-40DC-B085-B923EA60A4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5986" y="923488"/>
            <a:ext cx="4611967" cy="1305962"/>
          </a:xfrm>
          <a:prstGeom prst="rect">
            <a:avLst/>
          </a:prstGeom>
        </p:spPr>
      </p:pic>
      <p:sp>
        <p:nvSpPr>
          <p:cNvPr id="8" name="TextBox 7">
            <a:extLst>
              <a:ext uri="{FF2B5EF4-FFF2-40B4-BE49-F238E27FC236}">
                <a16:creationId xmlns:a16="http://schemas.microsoft.com/office/drawing/2014/main" id="{8C07932C-1F5F-4DB0-9760-91D00437BD11}"/>
              </a:ext>
            </a:extLst>
          </p:cNvPr>
          <p:cNvSpPr txBox="1"/>
          <p:nvPr/>
        </p:nvSpPr>
        <p:spPr>
          <a:xfrm>
            <a:off x="11925067" y="11379978"/>
            <a:ext cx="5318778" cy="507831"/>
          </a:xfrm>
          <a:prstGeom prst="rect">
            <a:avLst/>
          </a:prstGeom>
          <a:noFill/>
        </p:spPr>
        <p:txBody>
          <a:bodyPr wrap="square" rtlCol="0">
            <a:spAutoFit/>
          </a:bodyPr>
          <a:lstStyle/>
          <a:p>
            <a:pPr defTabSz="1371417" fontAlgn="auto">
              <a:spcBef>
                <a:spcPts val="0"/>
              </a:spcBef>
              <a:spcAft>
                <a:spcPts val="0"/>
              </a:spcAft>
            </a:pPr>
            <a:r>
              <a:rPr lang="en-US" sz="2700" dirty="0">
                <a:solidFill>
                  <a:srgbClr val="000000"/>
                </a:solidFill>
                <a:latin typeface="Calibri"/>
                <a:cs typeface="Arial"/>
              </a:rPr>
              <a:t>© David Clutterbuck 2019</a:t>
            </a:r>
          </a:p>
        </p:txBody>
      </p:sp>
      <p:sp>
        <p:nvSpPr>
          <p:cNvPr id="3" name="TextBox 2">
            <a:extLst>
              <a:ext uri="{FF2B5EF4-FFF2-40B4-BE49-F238E27FC236}">
                <a16:creationId xmlns:a16="http://schemas.microsoft.com/office/drawing/2014/main" id="{E39CD197-C691-4B41-84B9-CD0C3A63DE2F}"/>
              </a:ext>
            </a:extLst>
          </p:cNvPr>
          <p:cNvSpPr txBox="1"/>
          <p:nvPr/>
        </p:nvSpPr>
        <p:spPr>
          <a:xfrm>
            <a:off x="2556126" y="11534136"/>
            <a:ext cx="9071827" cy="461665"/>
          </a:xfrm>
          <a:prstGeom prst="rect">
            <a:avLst/>
          </a:prstGeom>
          <a:noFill/>
        </p:spPr>
        <p:txBody>
          <a:bodyPr wrap="square" rtlCol="0">
            <a:spAutoFit/>
          </a:bodyPr>
          <a:lstStyle/>
          <a:p>
            <a:pPr defTabSz="1371417" fontAlgn="auto">
              <a:spcBef>
                <a:spcPts val="0"/>
              </a:spcBef>
              <a:spcAft>
                <a:spcPts val="0"/>
              </a:spcAft>
            </a:pPr>
            <a:r>
              <a:rPr lang="en-GB" sz="2400" dirty="0">
                <a:solidFill>
                  <a:prstClr val="black"/>
                </a:solidFill>
                <a:latin typeface="Calibri"/>
                <a:cs typeface="+mn-cs"/>
                <a:hlinkClick r:id="rId4"/>
              </a:rPr>
              <a:t>www.emccuk.org</a:t>
            </a:r>
            <a:r>
              <a:rPr lang="en-GB" sz="2400" dirty="0">
                <a:solidFill>
                  <a:prstClr val="black"/>
                </a:solidFill>
                <a:latin typeface="Calibri"/>
                <a:cs typeface="+mn-cs"/>
              </a:rPr>
              <a:t>   e: info@emccuk.org   t: 0345 0345 646 0155  </a:t>
            </a:r>
          </a:p>
        </p:txBody>
      </p:sp>
      <p:sp>
        <p:nvSpPr>
          <p:cNvPr id="2" name="Title 1">
            <a:extLst>
              <a:ext uri="{FF2B5EF4-FFF2-40B4-BE49-F238E27FC236}">
                <a16:creationId xmlns:a16="http://schemas.microsoft.com/office/drawing/2014/main" id="{D7DB213F-EAC1-4FD4-9155-F96705EC3330}"/>
              </a:ext>
            </a:extLst>
          </p:cNvPr>
          <p:cNvSpPr>
            <a:spLocks noGrp="1"/>
          </p:cNvSpPr>
          <p:nvPr>
            <p:ph type="title"/>
          </p:nvPr>
        </p:nvSpPr>
        <p:spPr/>
        <p:txBody>
          <a:bodyPr>
            <a:normAutofit/>
          </a:bodyPr>
          <a:lstStyle/>
          <a:p>
            <a:pPr algn="ctr"/>
            <a:r>
              <a:rPr lang="en-GB" sz="4199" dirty="0"/>
              <a:t>The elusive quest for performance</a:t>
            </a:r>
          </a:p>
        </p:txBody>
      </p:sp>
      <p:sp>
        <p:nvSpPr>
          <p:cNvPr id="11" name="Content Placeholder 10">
            <a:extLst>
              <a:ext uri="{FF2B5EF4-FFF2-40B4-BE49-F238E27FC236}">
                <a16:creationId xmlns:a16="http://schemas.microsoft.com/office/drawing/2014/main" id="{BFBC3E45-CC4B-4A1E-89D9-7E61FB25EC84}"/>
              </a:ext>
            </a:extLst>
          </p:cNvPr>
          <p:cNvSpPr>
            <a:spLocks noGrp="1"/>
          </p:cNvSpPr>
          <p:nvPr>
            <p:ph idx="1"/>
          </p:nvPr>
        </p:nvSpPr>
        <p:spPr/>
        <p:txBody>
          <a:bodyPr/>
          <a:lstStyle/>
          <a:p>
            <a:pPr marL="0" indent="0" defTabSz="685709" eaLnBrk="1" fontAlgn="auto" hangingPunct="1">
              <a:spcAft>
                <a:spcPts val="0"/>
              </a:spcAft>
              <a:buSzTx/>
              <a:buNone/>
              <a:defRPr/>
            </a:pPr>
            <a:r>
              <a:rPr lang="en-GB" sz="3000" b="1" dirty="0">
                <a:solidFill>
                  <a:srgbClr val="002060"/>
                </a:solidFill>
                <a:latin typeface="Tahoma" panose="020B0604030504040204" pitchFamily="34" charset="0"/>
                <a:ea typeface="Tahoma" panose="020B0604030504040204" pitchFamily="34" charset="0"/>
                <a:cs typeface="Tahoma" panose="020B0604030504040204" pitchFamily="34" charset="0"/>
              </a:rPr>
              <a:t>What do we mean by performance?</a:t>
            </a:r>
          </a:p>
          <a:p>
            <a:pPr defTabSz="685709" eaLnBrk="1" fontAlgn="auto" hangingPunct="1">
              <a:spcAft>
                <a:spcPts val="0"/>
              </a:spcAft>
              <a:buSzTx/>
              <a:buFont typeface="Arial"/>
              <a:buChar char="•"/>
              <a:defRPr/>
            </a:pPr>
            <a:r>
              <a:rPr lang="en-GB" sz="3000" dirty="0">
                <a:solidFill>
                  <a:srgbClr val="002060"/>
                </a:solidFill>
                <a:latin typeface="Tahoma" panose="020B0604030504040204" pitchFamily="34" charset="0"/>
                <a:ea typeface="Tahoma" panose="020B0604030504040204" pitchFamily="34" charset="0"/>
                <a:cs typeface="Tahoma" panose="020B0604030504040204" pitchFamily="34" charset="0"/>
              </a:rPr>
              <a:t>individual v collective?</a:t>
            </a:r>
          </a:p>
          <a:p>
            <a:pPr defTabSz="685709" eaLnBrk="1" fontAlgn="auto" hangingPunct="1">
              <a:spcAft>
                <a:spcPts val="0"/>
              </a:spcAft>
              <a:buSzTx/>
              <a:buFont typeface="Arial"/>
              <a:buChar char="•"/>
              <a:defRPr/>
            </a:pPr>
            <a:r>
              <a:rPr lang="en-GB" sz="3000" dirty="0">
                <a:solidFill>
                  <a:srgbClr val="002060"/>
                </a:solidFill>
                <a:latin typeface="Tahoma" panose="020B0604030504040204" pitchFamily="34" charset="0"/>
                <a:ea typeface="Tahoma" panose="020B0604030504040204" pitchFamily="34" charset="0"/>
                <a:cs typeface="Tahoma" panose="020B0604030504040204" pitchFamily="34" charset="0"/>
              </a:rPr>
              <a:t>defined by who?</a:t>
            </a:r>
          </a:p>
          <a:p>
            <a:pPr defTabSz="685709" eaLnBrk="1" fontAlgn="auto" hangingPunct="1">
              <a:spcAft>
                <a:spcPts val="0"/>
              </a:spcAft>
              <a:buSzTx/>
              <a:buFont typeface="Arial"/>
              <a:buChar char="•"/>
              <a:defRPr/>
            </a:pPr>
            <a:r>
              <a:rPr lang="en-GB" sz="3000" dirty="0">
                <a:solidFill>
                  <a:srgbClr val="002060"/>
                </a:solidFill>
                <a:latin typeface="Tahoma" panose="020B0604030504040204" pitchFamily="34" charset="0"/>
                <a:ea typeface="Tahoma" panose="020B0604030504040204" pitchFamily="34" charset="0"/>
                <a:cs typeface="Tahoma" panose="020B0604030504040204" pitchFamily="34" charset="0"/>
              </a:rPr>
              <a:t>over what time period?</a:t>
            </a:r>
          </a:p>
          <a:p>
            <a:pPr defTabSz="685709" eaLnBrk="1" fontAlgn="auto" hangingPunct="1">
              <a:spcAft>
                <a:spcPts val="0"/>
              </a:spcAft>
              <a:buSzTx/>
              <a:buFont typeface="Arial"/>
              <a:buChar char="•"/>
              <a:defRPr/>
            </a:pPr>
            <a:r>
              <a:rPr lang="en-GB" sz="3000" dirty="0">
                <a:solidFill>
                  <a:srgbClr val="002060"/>
                </a:solidFill>
                <a:latin typeface="Tahoma" panose="020B0604030504040204" pitchFamily="34" charset="0"/>
                <a:ea typeface="Tahoma" panose="020B0604030504040204" pitchFamily="34" charset="0"/>
                <a:cs typeface="Tahoma" panose="020B0604030504040204" pitchFamily="34" charset="0"/>
              </a:rPr>
              <a:t>strength of link with organizational purpose</a:t>
            </a:r>
          </a:p>
          <a:p>
            <a:pPr marL="0" indent="0">
              <a:buNone/>
            </a:pPr>
            <a:endParaRPr lang="en-GB" dirty="0"/>
          </a:p>
        </p:txBody>
      </p:sp>
      <p:pic>
        <p:nvPicPr>
          <p:cNvPr id="9" name="Picture 8">
            <a:extLst>
              <a:ext uri="{FF2B5EF4-FFF2-40B4-BE49-F238E27FC236}">
                <a16:creationId xmlns:a16="http://schemas.microsoft.com/office/drawing/2014/main" id="{D8D8EEB4-AC12-48EF-B145-DF2471E735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77453" y="851052"/>
            <a:ext cx="1966393" cy="1500318"/>
          </a:xfrm>
          <a:prstGeom prst="rect">
            <a:avLst/>
          </a:prstGeom>
        </p:spPr>
      </p:pic>
    </p:spTree>
    <p:extLst>
      <p:ext uri="{BB962C8B-B14F-4D97-AF65-F5344CB8AC3E}">
        <p14:creationId xmlns:p14="http://schemas.microsoft.com/office/powerpoint/2010/main" val="130044511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extShape 1"/>
          <p:cNvSpPr txBox="1"/>
          <p:nvPr/>
        </p:nvSpPr>
        <p:spPr>
          <a:xfrm>
            <a:off x="9258465" y="4000692"/>
            <a:ext cx="5942466" cy="6628177"/>
          </a:xfrm>
          <a:prstGeom prst="rect">
            <a:avLst/>
          </a:prstGeom>
        </p:spPr>
        <p:txBody>
          <a:bodyPr lIns="161979" tIns="0" bIns="0" anchor="ctr"/>
          <a:lstStyle/>
          <a:p>
            <a:pPr defTabSz="1371417" fontAlgn="auto">
              <a:spcBef>
                <a:spcPts val="0"/>
              </a:spcBef>
              <a:spcAft>
                <a:spcPts val="0"/>
              </a:spcAft>
            </a:pPr>
            <a:endParaRPr sz="2700" dirty="0">
              <a:solidFill>
                <a:prstClr val="black"/>
              </a:solidFill>
              <a:latin typeface="Calibri"/>
              <a:cs typeface="+mn-cs"/>
            </a:endParaRPr>
          </a:p>
        </p:txBody>
      </p:sp>
      <p:pic>
        <p:nvPicPr>
          <p:cNvPr id="6" name="Picture 5" descr="DCPlogo.png">
            <a:extLst>
              <a:ext uri="{FF2B5EF4-FFF2-40B4-BE49-F238E27FC236}">
                <a16:creationId xmlns:a16="http://schemas.microsoft.com/office/drawing/2014/main" id="{4BC3FF40-9A61-40DC-B085-B923EA60A4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5986" y="618688"/>
            <a:ext cx="4611967" cy="1305962"/>
          </a:xfrm>
          <a:prstGeom prst="rect">
            <a:avLst/>
          </a:prstGeom>
        </p:spPr>
      </p:pic>
      <p:sp>
        <p:nvSpPr>
          <p:cNvPr id="8" name="TextBox 7">
            <a:extLst>
              <a:ext uri="{FF2B5EF4-FFF2-40B4-BE49-F238E27FC236}">
                <a16:creationId xmlns:a16="http://schemas.microsoft.com/office/drawing/2014/main" id="{8C07932C-1F5F-4DB0-9760-91D00437BD11}"/>
              </a:ext>
            </a:extLst>
          </p:cNvPr>
          <p:cNvSpPr txBox="1"/>
          <p:nvPr/>
        </p:nvSpPr>
        <p:spPr>
          <a:xfrm>
            <a:off x="11925067" y="11379978"/>
            <a:ext cx="5318778" cy="507831"/>
          </a:xfrm>
          <a:prstGeom prst="rect">
            <a:avLst/>
          </a:prstGeom>
          <a:noFill/>
        </p:spPr>
        <p:txBody>
          <a:bodyPr wrap="square" rtlCol="0">
            <a:spAutoFit/>
          </a:bodyPr>
          <a:lstStyle/>
          <a:p>
            <a:pPr defTabSz="1371417" fontAlgn="auto">
              <a:spcBef>
                <a:spcPts val="0"/>
              </a:spcBef>
              <a:spcAft>
                <a:spcPts val="0"/>
              </a:spcAft>
            </a:pPr>
            <a:r>
              <a:rPr lang="en-US" sz="2700" dirty="0">
                <a:solidFill>
                  <a:srgbClr val="000000"/>
                </a:solidFill>
                <a:latin typeface="Calibri"/>
                <a:cs typeface="Arial"/>
              </a:rPr>
              <a:t>© David Clutterbuck 2019</a:t>
            </a:r>
          </a:p>
        </p:txBody>
      </p:sp>
      <p:sp>
        <p:nvSpPr>
          <p:cNvPr id="3" name="TextBox 2">
            <a:extLst>
              <a:ext uri="{FF2B5EF4-FFF2-40B4-BE49-F238E27FC236}">
                <a16:creationId xmlns:a16="http://schemas.microsoft.com/office/drawing/2014/main" id="{E39CD197-C691-4B41-84B9-CD0C3A63DE2F}"/>
              </a:ext>
            </a:extLst>
          </p:cNvPr>
          <p:cNvSpPr txBox="1"/>
          <p:nvPr/>
        </p:nvSpPr>
        <p:spPr>
          <a:xfrm>
            <a:off x="2556126" y="11534136"/>
            <a:ext cx="9071827" cy="461665"/>
          </a:xfrm>
          <a:prstGeom prst="rect">
            <a:avLst/>
          </a:prstGeom>
          <a:noFill/>
        </p:spPr>
        <p:txBody>
          <a:bodyPr wrap="square" rtlCol="0">
            <a:spAutoFit/>
          </a:bodyPr>
          <a:lstStyle/>
          <a:p>
            <a:pPr defTabSz="1371417" fontAlgn="auto">
              <a:spcBef>
                <a:spcPts val="0"/>
              </a:spcBef>
              <a:spcAft>
                <a:spcPts val="0"/>
              </a:spcAft>
            </a:pPr>
            <a:r>
              <a:rPr lang="en-GB" sz="2400" dirty="0">
                <a:solidFill>
                  <a:prstClr val="black"/>
                </a:solidFill>
                <a:latin typeface="Calibri"/>
                <a:cs typeface="+mn-cs"/>
                <a:hlinkClick r:id="rId4"/>
              </a:rPr>
              <a:t>www.emccuk.org</a:t>
            </a:r>
            <a:r>
              <a:rPr lang="en-GB" sz="2400" dirty="0">
                <a:solidFill>
                  <a:prstClr val="black"/>
                </a:solidFill>
                <a:latin typeface="Calibri"/>
                <a:cs typeface="+mn-cs"/>
              </a:rPr>
              <a:t>   e: info@emccuk.org   t: 0345 0345 646 0155  </a:t>
            </a:r>
          </a:p>
        </p:txBody>
      </p:sp>
      <p:sp>
        <p:nvSpPr>
          <p:cNvPr id="2" name="Title 1">
            <a:extLst>
              <a:ext uri="{FF2B5EF4-FFF2-40B4-BE49-F238E27FC236}">
                <a16:creationId xmlns:a16="http://schemas.microsoft.com/office/drawing/2014/main" id="{D7DB213F-EAC1-4FD4-9155-F96705EC3330}"/>
              </a:ext>
            </a:extLst>
          </p:cNvPr>
          <p:cNvSpPr>
            <a:spLocks noGrp="1"/>
          </p:cNvSpPr>
          <p:nvPr>
            <p:ph type="title"/>
          </p:nvPr>
        </p:nvSpPr>
        <p:spPr/>
        <p:txBody>
          <a:bodyPr>
            <a:normAutofit/>
          </a:bodyPr>
          <a:lstStyle/>
          <a:p>
            <a:pPr algn="ctr"/>
            <a:r>
              <a:rPr lang="en-GB" sz="4199" dirty="0"/>
              <a:t>Performance, capability and capacity</a:t>
            </a:r>
          </a:p>
        </p:txBody>
      </p:sp>
      <p:sp>
        <p:nvSpPr>
          <p:cNvPr id="11" name="Content Placeholder 10">
            <a:extLst>
              <a:ext uri="{FF2B5EF4-FFF2-40B4-BE49-F238E27FC236}">
                <a16:creationId xmlns:a16="http://schemas.microsoft.com/office/drawing/2014/main" id="{BFBC3E45-CC4B-4A1E-89D9-7E61FB25EC84}"/>
              </a:ext>
            </a:extLst>
          </p:cNvPr>
          <p:cNvSpPr>
            <a:spLocks noGrp="1"/>
          </p:cNvSpPr>
          <p:nvPr>
            <p:ph idx="1"/>
          </p:nvPr>
        </p:nvSpPr>
        <p:spPr/>
        <p:txBody>
          <a:bodyPr/>
          <a:lstStyle/>
          <a:p>
            <a:pPr defTabSz="685709" eaLnBrk="1" fontAlgn="auto" hangingPunct="1">
              <a:spcAft>
                <a:spcPts val="0"/>
              </a:spcAft>
              <a:buSzTx/>
              <a:buFont typeface="Arial"/>
              <a:buChar char="•"/>
              <a:defRPr/>
            </a:pPr>
            <a:r>
              <a:rPr lang="en-US" sz="3000" b="1" dirty="0">
                <a:solidFill>
                  <a:srgbClr val="002060"/>
                </a:solidFill>
                <a:latin typeface="Tahoma" panose="020B0604030504040204" pitchFamily="34" charset="0"/>
                <a:ea typeface="Tahoma" panose="020B0604030504040204" pitchFamily="34" charset="0"/>
                <a:cs typeface="Tahoma" panose="020B0604030504040204" pitchFamily="34" charset="0"/>
              </a:rPr>
              <a:t>performance </a:t>
            </a:r>
            <a:r>
              <a:rPr lang="en-US" sz="3000" dirty="0">
                <a:solidFill>
                  <a:srgbClr val="002060"/>
                </a:solidFill>
                <a:latin typeface="Tahoma" panose="020B0604030504040204" pitchFamily="34" charset="0"/>
                <a:ea typeface="Tahoma" panose="020B0604030504040204" pitchFamily="34" charset="0"/>
                <a:cs typeface="Tahoma" panose="020B0604030504040204" pitchFamily="34" charset="0"/>
              </a:rPr>
              <a:t>is about improvements in how the team </a:t>
            </a:r>
          </a:p>
          <a:p>
            <a:pPr marL="0" indent="0" defTabSz="685709" eaLnBrk="1" fontAlgn="auto" hangingPunct="1">
              <a:spcAft>
                <a:spcPts val="0"/>
              </a:spcAft>
              <a:buSzTx/>
              <a:buNone/>
              <a:defRPr/>
            </a:pPr>
            <a:r>
              <a:rPr lang="en-US" sz="3000" dirty="0">
                <a:solidFill>
                  <a:srgbClr val="002060"/>
                </a:solidFill>
                <a:latin typeface="Tahoma" panose="020B0604030504040204" pitchFamily="34" charset="0"/>
                <a:ea typeface="Tahoma" panose="020B0604030504040204" pitchFamily="34" charset="0"/>
                <a:cs typeface="Tahoma" panose="020B0604030504040204" pitchFamily="34" charset="0"/>
              </a:rPr>
              <a:t>    functions now</a:t>
            </a:r>
          </a:p>
          <a:p>
            <a:pPr defTabSz="685709" eaLnBrk="1" fontAlgn="auto" hangingPunct="1">
              <a:spcAft>
                <a:spcPts val="0"/>
              </a:spcAft>
              <a:buSzTx/>
              <a:buFont typeface="Arial"/>
              <a:buChar char="•"/>
              <a:defRPr/>
            </a:pPr>
            <a:r>
              <a:rPr lang="en-US" sz="3000" b="1" dirty="0">
                <a:solidFill>
                  <a:srgbClr val="002060"/>
                </a:solidFill>
                <a:latin typeface="Tahoma" panose="020B0604030504040204" pitchFamily="34" charset="0"/>
                <a:ea typeface="Tahoma" panose="020B0604030504040204" pitchFamily="34" charset="0"/>
                <a:cs typeface="Tahoma" panose="020B0604030504040204" pitchFamily="34" charset="0"/>
              </a:rPr>
              <a:t>capability </a:t>
            </a:r>
            <a:r>
              <a:rPr lang="en-US" sz="3000" dirty="0">
                <a:solidFill>
                  <a:srgbClr val="002060"/>
                </a:solidFill>
                <a:latin typeface="Tahoma" panose="020B0604030504040204" pitchFamily="34" charset="0"/>
                <a:ea typeface="Tahoma" panose="020B0604030504040204" pitchFamily="34" charset="0"/>
                <a:cs typeface="Tahoma" panose="020B0604030504040204" pitchFamily="34" charset="0"/>
              </a:rPr>
              <a:t>is about how the team will continue to perform </a:t>
            </a:r>
          </a:p>
          <a:p>
            <a:pPr marL="0" indent="0" defTabSz="685709" eaLnBrk="1" fontAlgn="auto" hangingPunct="1">
              <a:spcAft>
                <a:spcPts val="0"/>
              </a:spcAft>
              <a:buSzTx/>
              <a:buNone/>
              <a:defRPr/>
            </a:pPr>
            <a:r>
              <a:rPr lang="en-US" sz="3000" dirty="0">
                <a:solidFill>
                  <a:srgbClr val="002060"/>
                </a:solidFill>
                <a:latin typeface="Tahoma" panose="020B0604030504040204" pitchFamily="34" charset="0"/>
                <a:ea typeface="Tahoma" panose="020B0604030504040204" pitchFamily="34" charset="0"/>
                <a:cs typeface="Tahoma" panose="020B0604030504040204" pitchFamily="34" charset="0"/>
              </a:rPr>
              <a:t>    in the future</a:t>
            </a:r>
          </a:p>
          <a:p>
            <a:pPr defTabSz="685709" eaLnBrk="1" fontAlgn="auto" hangingPunct="1">
              <a:spcAft>
                <a:spcPts val="0"/>
              </a:spcAft>
              <a:buSzTx/>
              <a:buFont typeface="Arial"/>
              <a:buChar char="•"/>
              <a:defRPr/>
            </a:pPr>
            <a:r>
              <a:rPr lang="en-US" sz="3000" b="1" dirty="0">
                <a:solidFill>
                  <a:srgbClr val="002060"/>
                </a:solidFill>
                <a:latin typeface="Tahoma" panose="020B0604030504040204" pitchFamily="34" charset="0"/>
                <a:ea typeface="Tahoma" panose="020B0604030504040204" pitchFamily="34" charset="0"/>
                <a:cs typeface="Tahoma" panose="020B0604030504040204" pitchFamily="34" charset="0"/>
              </a:rPr>
              <a:t>capacity </a:t>
            </a:r>
            <a:r>
              <a:rPr lang="en-US" sz="3000" dirty="0">
                <a:solidFill>
                  <a:srgbClr val="002060"/>
                </a:solidFill>
                <a:latin typeface="Tahoma" panose="020B0604030504040204" pitchFamily="34" charset="0"/>
                <a:ea typeface="Tahoma" panose="020B0604030504040204" pitchFamily="34" charset="0"/>
                <a:cs typeface="Tahoma" panose="020B0604030504040204" pitchFamily="34" charset="0"/>
              </a:rPr>
              <a:t>is about “achieving more with less”</a:t>
            </a:r>
            <a:endParaRPr lang="en-US" sz="3000"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sz="3000" dirty="0"/>
          </a:p>
        </p:txBody>
      </p:sp>
      <p:pic>
        <p:nvPicPr>
          <p:cNvPr id="9" name="Picture 8">
            <a:extLst>
              <a:ext uri="{FF2B5EF4-FFF2-40B4-BE49-F238E27FC236}">
                <a16:creationId xmlns:a16="http://schemas.microsoft.com/office/drawing/2014/main" id="{D8D8EEB4-AC12-48EF-B145-DF2471E735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77453" y="838984"/>
            <a:ext cx="1966393" cy="1500318"/>
          </a:xfrm>
          <a:prstGeom prst="rect">
            <a:avLst/>
          </a:prstGeom>
        </p:spPr>
      </p:pic>
    </p:spTree>
    <p:extLst>
      <p:ext uri="{BB962C8B-B14F-4D97-AF65-F5344CB8AC3E}">
        <p14:creationId xmlns:p14="http://schemas.microsoft.com/office/powerpoint/2010/main" val="135381302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extShape 1"/>
          <p:cNvSpPr txBox="1"/>
          <p:nvPr/>
        </p:nvSpPr>
        <p:spPr>
          <a:xfrm>
            <a:off x="9258465" y="4000692"/>
            <a:ext cx="5942466" cy="6628177"/>
          </a:xfrm>
          <a:prstGeom prst="rect">
            <a:avLst/>
          </a:prstGeom>
        </p:spPr>
        <p:txBody>
          <a:bodyPr lIns="161979" tIns="0" bIns="0" anchor="ctr"/>
          <a:lstStyle/>
          <a:p>
            <a:pPr defTabSz="1371417" fontAlgn="auto">
              <a:spcBef>
                <a:spcPts val="0"/>
              </a:spcBef>
              <a:spcAft>
                <a:spcPts val="0"/>
              </a:spcAft>
            </a:pPr>
            <a:endParaRPr sz="2700" dirty="0">
              <a:solidFill>
                <a:prstClr val="black"/>
              </a:solidFill>
              <a:latin typeface="Calibri"/>
              <a:cs typeface="+mn-cs"/>
            </a:endParaRPr>
          </a:p>
        </p:txBody>
      </p:sp>
      <p:pic>
        <p:nvPicPr>
          <p:cNvPr id="6" name="Picture 5" descr="DCPlogo.png">
            <a:extLst>
              <a:ext uri="{FF2B5EF4-FFF2-40B4-BE49-F238E27FC236}">
                <a16:creationId xmlns:a16="http://schemas.microsoft.com/office/drawing/2014/main" id="{4BC3FF40-9A61-40DC-B085-B923EA60A4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5986" y="903168"/>
            <a:ext cx="4611967" cy="1305962"/>
          </a:xfrm>
          <a:prstGeom prst="rect">
            <a:avLst/>
          </a:prstGeom>
        </p:spPr>
      </p:pic>
      <p:sp>
        <p:nvSpPr>
          <p:cNvPr id="8" name="TextBox 7">
            <a:extLst>
              <a:ext uri="{FF2B5EF4-FFF2-40B4-BE49-F238E27FC236}">
                <a16:creationId xmlns:a16="http://schemas.microsoft.com/office/drawing/2014/main" id="{8C07932C-1F5F-4DB0-9760-91D00437BD11}"/>
              </a:ext>
            </a:extLst>
          </p:cNvPr>
          <p:cNvSpPr txBox="1"/>
          <p:nvPr/>
        </p:nvSpPr>
        <p:spPr>
          <a:xfrm>
            <a:off x="11925067" y="11379978"/>
            <a:ext cx="5318778" cy="507831"/>
          </a:xfrm>
          <a:prstGeom prst="rect">
            <a:avLst/>
          </a:prstGeom>
          <a:noFill/>
        </p:spPr>
        <p:txBody>
          <a:bodyPr wrap="square" rtlCol="0">
            <a:spAutoFit/>
          </a:bodyPr>
          <a:lstStyle/>
          <a:p>
            <a:pPr defTabSz="1371417" fontAlgn="auto">
              <a:spcBef>
                <a:spcPts val="0"/>
              </a:spcBef>
              <a:spcAft>
                <a:spcPts val="0"/>
              </a:spcAft>
            </a:pPr>
            <a:r>
              <a:rPr lang="en-US" sz="2700" dirty="0">
                <a:solidFill>
                  <a:srgbClr val="000000"/>
                </a:solidFill>
                <a:latin typeface="Calibri"/>
                <a:cs typeface="Arial"/>
              </a:rPr>
              <a:t>© David Clutterbuck 2019</a:t>
            </a:r>
          </a:p>
        </p:txBody>
      </p:sp>
      <p:sp>
        <p:nvSpPr>
          <p:cNvPr id="3" name="TextBox 2">
            <a:extLst>
              <a:ext uri="{FF2B5EF4-FFF2-40B4-BE49-F238E27FC236}">
                <a16:creationId xmlns:a16="http://schemas.microsoft.com/office/drawing/2014/main" id="{E39CD197-C691-4B41-84B9-CD0C3A63DE2F}"/>
              </a:ext>
            </a:extLst>
          </p:cNvPr>
          <p:cNvSpPr txBox="1"/>
          <p:nvPr/>
        </p:nvSpPr>
        <p:spPr>
          <a:xfrm>
            <a:off x="2556126" y="11534136"/>
            <a:ext cx="9071827" cy="461665"/>
          </a:xfrm>
          <a:prstGeom prst="rect">
            <a:avLst/>
          </a:prstGeom>
          <a:noFill/>
        </p:spPr>
        <p:txBody>
          <a:bodyPr wrap="square" rtlCol="0">
            <a:spAutoFit/>
          </a:bodyPr>
          <a:lstStyle/>
          <a:p>
            <a:pPr defTabSz="1371417" fontAlgn="auto">
              <a:spcBef>
                <a:spcPts val="0"/>
              </a:spcBef>
              <a:spcAft>
                <a:spcPts val="0"/>
              </a:spcAft>
            </a:pPr>
            <a:r>
              <a:rPr lang="en-GB" sz="2400" dirty="0">
                <a:solidFill>
                  <a:prstClr val="black"/>
                </a:solidFill>
                <a:latin typeface="Calibri"/>
                <a:cs typeface="+mn-cs"/>
                <a:hlinkClick r:id="rId4"/>
              </a:rPr>
              <a:t>www.emccuk.org</a:t>
            </a:r>
            <a:r>
              <a:rPr lang="en-GB" sz="2400" dirty="0">
                <a:solidFill>
                  <a:prstClr val="black"/>
                </a:solidFill>
                <a:latin typeface="Calibri"/>
                <a:cs typeface="+mn-cs"/>
              </a:rPr>
              <a:t>   e: info@emccuk.org   t: 0345 0345 646 0155  </a:t>
            </a:r>
          </a:p>
        </p:txBody>
      </p:sp>
      <p:sp>
        <p:nvSpPr>
          <p:cNvPr id="2" name="Title 1">
            <a:extLst>
              <a:ext uri="{FF2B5EF4-FFF2-40B4-BE49-F238E27FC236}">
                <a16:creationId xmlns:a16="http://schemas.microsoft.com/office/drawing/2014/main" id="{D7DB213F-EAC1-4FD4-9155-F96705EC3330}"/>
              </a:ext>
            </a:extLst>
          </p:cNvPr>
          <p:cNvSpPr>
            <a:spLocks noGrp="1"/>
          </p:cNvSpPr>
          <p:nvPr>
            <p:ph type="title"/>
          </p:nvPr>
        </p:nvSpPr>
        <p:spPr/>
        <p:txBody>
          <a:bodyPr>
            <a:normAutofit fontScale="90000"/>
          </a:bodyPr>
          <a:lstStyle/>
          <a:p>
            <a:pPr algn="ctr"/>
            <a:r>
              <a:rPr lang="en-US" sz="4649" dirty="0">
                <a:latin typeface="Tahoma" panose="020B0604030504040204" pitchFamily="34" charset="0"/>
                <a:ea typeface="Tahoma" panose="020B0604030504040204" pitchFamily="34" charset="0"/>
                <a:cs typeface="Tahoma" panose="020B0604030504040204" pitchFamily="34" charset="0"/>
              </a:rPr>
              <a:t>Katzenbach’s 6 conditions for a </a:t>
            </a:r>
            <a:br>
              <a:rPr lang="en-US" sz="4649" dirty="0">
                <a:latin typeface="Tahoma" panose="020B0604030504040204" pitchFamily="34" charset="0"/>
                <a:ea typeface="Tahoma" panose="020B0604030504040204" pitchFamily="34" charset="0"/>
                <a:cs typeface="Tahoma" panose="020B0604030504040204" pitchFamily="34" charset="0"/>
              </a:rPr>
            </a:br>
            <a:r>
              <a:rPr lang="en-US" sz="4649" dirty="0">
                <a:latin typeface="Tahoma" panose="020B0604030504040204" pitchFamily="34" charset="0"/>
                <a:ea typeface="Tahoma" panose="020B0604030504040204" pitchFamily="34" charset="0"/>
                <a:cs typeface="Tahoma" panose="020B0604030504040204" pitchFamily="34" charset="0"/>
              </a:rPr>
              <a:t>high performing team</a:t>
            </a:r>
            <a:br>
              <a:rPr lang="en-US" sz="4199" b="1" dirty="0">
                <a:solidFill>
                  <a:srgbClr val="E10F05"/>
                </a:solidFill>
                <a:latin typeface="Arial"/>
                <a:cs typeface="Arial"/>
              </a:rPr>
            </a:br>
            <a:endParaRPr lang="en-GB" sz="4199" dirty="0"/>
          </a:p>
        </p:txBody>
      </p:sp>
      <p:sp>
        <p:nvSpPr>
          <p:cNvPr id="11" name="Content Placeholder 10">
            <a:extLst>
              <a:ext uri="{FF2B5EF4-FFF2-40B4-BE49-F238E27FC236}">
                <a16:creationId xmlns:a16="http://schemas.microsoft.com/office/drawing/2014/main" id="{BFBC3E45-CC4B-4A1E-89D9-7E61FB25EC84}"/>
              </a:ext>
            </a:extLst>
          </p:cNvPr>
          <p:cNvSpPr>
            <a:spLocks noGrp="1"/>
          </p:cNvSpPr>
          <p:nvPr>
            <p:ph idx="1"/>
          </p:nvPr>
        </p:nvSpPr>
        <p:spPr>
          <a:xfrm>
            <a:off x="3318159" y="6156344"/>
            <a:ext cx="11770467" cy="2969613"/>
          </a:xfrm>
        </p:spPr>
        <p:txBody>
          <a:bodyPr/>
          <a:lstStyle/>
          <a:p>
            <a:pPr marL="771422" indent="-771422" defTabSz="685709" eaLnBrk="1" fontAlgn="auto" hangingPunct="1">
              <a:spcAft>
                <a:spcPts val="0"/>
              </a:spcAft>
              <a:buSzTx/>
              <a:buFont typeface="+mj-lt"/>
              <a:buAutoNum type="arabicPeriod"/>
              <a:defRPr/>
            </a:pPr>
            <a:r>
              <a:rPr lang="en-GB" sz="3000" dirty="0">
                <a:solidFill>
                  <a:srgbClr val="002060"/>
                </a:solidFill>
                <a:latin typeface="Tahoma" panose="020B0604030504040204" pitchFamily="34" charset="0"/>
                <a:ea typeface="Tahoma" panose="020B0604030504040204" pitchFamily="34" charset="0"/>
                <a:cs typeface="Tahoma" panose="020B0604030504040204" pitchFamily="34" charset="0"/>
              </a:rPr>
              <a:t>Real team (interdependent, bounded, stable)</a:t>
            </a:r>
          </a:p>
          <a:p>
            <a:pPr marL="771422" indent="-771422" defTabSz="685709" eaLnBrk="1" fontAlgn="auto" hangingPunct="1">
              <a:spcAft>
                <a:spcPts val="0"/>
              </a:spcAft>
              <a:buSzTx/>
              <a:buFont typeface="+mj-lt"/>
              <a:buAutoNum type="arabicPeriod"/>
              <a:defRPr/>
            </a:pPr>
            <a:r>
              <a:rPr lang="en-GB" sz="3000" dirty="0">
                <a:solidFill>
                  <a:srgbClr val="002060"/>
                </a:solidFill>
                <a:latin typeface="Tahoma" panose="020B0604030504040204" pitchFamily="34" charset="0"/>
                <a:ea typeface="Tahoma" panose="020B0604030504040204" pitchFamily="34" charset="0"/>
                <a:cs typeface="Tahoma" panose="020B0604030504040204" pitchFamily="34" charset="0"/>
              </a:rPr>
              <a:t>A compelling direction</a:t>
            </a:r>
          </a:p>
          <a:p>
            <a:pPr marL="771422" indent="-771422" defTabSz="685709" eaLnBrk="1" fontAlgn="auto" hangingPunct="1">
              <a:spcAft>
                <a:spcPts val="0"/>
              </a:spcAft>
              <a:buSzTx/>
              <a:buFont typeface="+mj-lt"/>
              <a:buAutoNum type="arabicPeriod"/>
              <a:defRPr/>
            </a:pPr>
            <a:r>
              <a:rPr lang="en-GB" sz="3000" dirty="0">
                <a:solidFill>
                  <a:srgbClr val="002060"/>
                </a:solidFill>
                <a:latin typeface="Tahoma" panose="020B0604030504040204" pitchFamily="34" charset="0"/>
                <a:ea typeface="Tahoma" panose="020B0604030504040204" pitchFamily="34" charset="0"/>
                <a:cs typeface="Tahoma" panose="020B0604030504040204" pitchFamily="34" charset="0"/>
              </a:rPr>
              <a:t>The right people</a:t>
            </a:r>
          </a:p>
          <a:p>
            <a:pPr marL="771422" indent="-771422" defTabSz="685709" eaLnBrk="1" fontAlgn="auto" hangingPunct="1">
              <a:spcAft>
                <a:spcPts val="0"/>
              </a:spcAft>
              <a:buSzTx/>
              <a:buFont typeface="+mj-lt"/>
              <a:buAutoNum type="arabicPeriod"/>
              <a:defRPr/>
            </a:pPr>
            <a:r>
              <a:rPr lang="en-GB" sz="3000" dirty="0">
                <a:solidFill>
                  <a:srgbClr val="002060"/>
                </a:solidFill>
                <a:latin typeface="Tahoma" panose="020B0604030504040204" pitchFamily="34" charset="0"/>
                <a:ea typeface="Tahoma" panose="020B0604030504040204" pitchFamily="34" charset="0"/>
                <a:cs typeface="Tahoma" panose="020B0604030504040204" pitchFamily="34" charset="0"/>
              </a:rPr>
              <a:t>Solid team structure (size, norms, task clarity)</a:t>
            </a:r>
          </a:p>
          <a:p>
            <a:pPr marL="771422" indent="-771422" defTabSz="685709" eaLnBrk="1" fontAlgn="auto" hangingPunct="1">
              <a:spcAft>
                <a:spcPts val="0"/>
              </a:spcAft>
              <a:buSzTx/>
              <a:buFont typeface="+mj-lt"/>
              <a:buAutoNum type="arabicPeriod"/>
              <a:defRPr/>
            </a:pPr>
            <a:r>
              <a:rPr lang="en-GB" sz="3000" dirty="0">
                <a:solidFill>
                  <a:srgbClr val="002060"/>
                </a:solidFill>
                <a:latin typeface="Tahoma" panose="020B0604030504040204" pitchFamily="34" charset="0"/>
                <a:ea typeface="Tahoma" panose="020B0604030504040204" pitchFamily="34" charset="0"/>
                <a:cs typeface="Tahoma" panose="020B0604030504040204" pitchFamily="34" charset="0"/>
              </a:rPr>
              <a:t>Supportive organizational context</a:t>
            </a:r>
          </a:p>
          <a:p>
            <a:pPr marL="771422" indent="-771422" defTabSz="685709" eaLnBrk="1" fontAlgn="auto" hangingPunct="1">
              <a:spcAft>
                <a:spcPts val="0"/>
              </a:spcAft>
              <a:buSzTx/>
              <a:buFont typeface="+mj-lt"/>
              <a:buAutoNum type="arabicPeriod"/>
              <a:defRPr/>
            </a:pPr>
            <a:r>
              <a:rPr lang="en-GB" sz="3000" dirty="0">
                <a:solidFill>
                  <a:srgbClr val="002060"/>
                </a:solidFill>
                <a:latin typeface="Tahoma" panose="020B0604030504040204" pitchFamily="34" charset="0"/>
                <a:ea typeface="Tahoma" panose="020B0604030504040204" pitchFamily="34" charset="0"/>
                <a:cs typeface="Tahoma" panose="020B0604030504040204" pitchFamily="34" charset="0"/>
              </a:rPr>
              <a:t>Competent team coaching</a:t>
            </a:r>
            <a:endParaRPr lang="en-GB"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a:extLst>
              <a:ext uri="{FF2B5EF4-FFF2-40B4-BE49-F238E27FC236}">
                <a16:creationId xmlns:a16="http://schemas.microsoft.com/office/drawing/2014/main" id="{D8D8EEB4-AC12-48EF-B145-DF2471E735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77453" y="566572"/>
            <a:ext cx="1966393" cy="1500318"/>
          </a:xfrm>
          <a:prstGeom prst="rect">
            <a:avLst/>
          </a:prstGeom>
        </p:spPr>
      </p:pic>
    </p:spTree>
    <p:extLst>
      <p:ext uri="{BB962C8B-B14F-4D97-AF65-F5344CB8AC3E}">
        <p14:creationId xmlns:p14="http://schemas.microsoft.com/office/powerpoint/2010/main" val="316426607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extShape 1"/>
          <p:cNvSpPr txBox="1"/>
          <p:nvPr/>
        </p:nvSpPr>
        <p:spPr>
          <a:xfrm>
            <a:off x="9258465" y="4000692"/>
            <a:ext cx="5942466" cy="6628177"/>
          </a:xfrm>
          <a:prstGeom prst="rect">
            <a:avLst/>
          </a:prstGeom>
        </p:spPr>
        <p:txBody>
          <a:bodyPr lIns="161979" tIns="0" bIns="0" anchor="ctr"/>
          <a:lstStyle/>
          <a:p>
            <a:pPr defTabSz="1371417" fontAlgn="auto">
              <a:spcBef>
                <a:spcPts val="0"/>
              </a:spcBef>
              <a:spcAft>
                <a:spcPts val="0"/>
              </a:spcAft>
            </a:pPr>
            <a:endParaRPr sz="2700" dirty="0">
              <a:solidFill>
                <a:prstClr val="black"/>
              </a:solidFill>
              <a:latin typeface="Calibri"/>
              <a:cs typeface="+mn-cs"/>
            </a:endParaRPr>
          </a:p>
        </p:txBody>
      </p:sp>
      <p:pic>
        <p:nvPicPr>
          <p:cNvPr id="6" name="Picture 5" descr="DCPlogo.png">
            <a:extLst>
              <a:ext uri="{FF2B5EF4-FFF2-40B4-BE49-F238E27FC236}">
                <a16:creationId xmlns:a16="http://schemas.microsoft.com/office/drawing/2014/main" id="{4BC3FF40-9A61-40DC-B085-B923EA60A4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5986" y="903168"/>
            <a:ext cx="4611967" cy="1305962"/>
          </a:xfrm>
          <a:prstGeom prst="rect">
            <a:avLst/>
          </a:prstGeom>
        </p:spPr>
      </p:pic>
      <p:sp>
        <p:nvSpPr>
          <p:cNvPr id="8" name="TextBox 7">
            <a:extLst>
              <a:ext uri="{FF2B5EF4-FFF2-40B4-BE49-F238E27FC236}">
                <a16:creationId xmlns:a16="http://schemas.microsoft.com/office/drawing/2014/main" id="{8C07932C-1F5F-4DB0-9760-91D00437BD11}"/>
              </a:ext>
            </a:extLst>
          </p:cNvPr>
          <p:cNvSpPr txBox="1"/>
          <p:nvPr/>
        </p:nvSpPr>
        <p:spPr>
          <a:xfrm>
            <a:off x="11925067" y="11379978"/>
            <a:ext cx="5318778" cy="507831"/>
          </a:xfrm>
          <a:prstGeom prst="rect">
            <a:avLst/>
          </a:prstGeom>
          <a:noFill/>
        </p:spPr>
        <p:txBody>
          <a:bodyPr wrap="square" rtlCol="0">
            <a:spAutoFit/>
          </a:bodyPr>
          <a:lstStyle/>
          <a:p>
            <a:pPr defTabSz="1371417" fontAlgn="auto">
              <a:spcBef>
                <a:spcPts val="0"/>
              </a:spcBef>
              <a:spcAft>
                <a:spcPts val="0"/>
              </a:spcAft>
            </a:pPr>
            <a:r>
              <a:rPr lang="en-US" sz="2700" dirty="0">
                <a:solidFill>
                  <a:srgbClr val="000000"/>
                </a:solidFill>
                <a:latin typeface="Calibri"/>
                <a:cs typeface="Arial"/>
              </a:rPr>
              <a:t>© David Clutterbuck 2019</a:t>
            </a:r>
          </a:p>
        </p:txBody>
      </p:sp>
      <p:sp>
        <p:nvSpPr>
          <p:cNvPr id="3" name="TextBox 2">
            <a:extLst>
              <a:ext uri="{FF2B5EF4-FFF2-40B4-BE49-F238E27FC236}">
                <a16:creationId xmlns:a16="http://schemas.microsoft.com/office/drawing/2014/main" id="{E39CD197-C691-4B41-84B9-CD0C3A63DE2F}"/>
              </a:ext>
            </a:extLst>
          </p:cNvPr>
          <p:cNvSpPr txBox="1"/>
          <p:nvPr/>
        </p:nvSpPr>
        <p:spPr>
          <a:xfrm>
            <a:off x="2556126" y="11534136"/>
            <a:ext cx="9071827" cy="461665"/>
          </a:xfrm>
          <a:prstGeom prst="rect">
            <a:avLst/>
          </a:prstGeom>
          <a:noFill/>
        </p:spPr>
        <p:txBody>
          <a:bodyPr wrap="square" rtlCol="0">
            <a:spAutoFit/>
          </a:bodyPr>
          <a:lstStyle/>
          <a:p>
            <a:pPr defTabSz="1371417" fontAlgn="auto">
              <a:spcBef>
                <a:spcPts val="0"/>
              </a:spcBef>
              <a:spcAft>
                <a:spcPts val="0"/>
              </a:spcAft>
            </a:pPr>
            <a:r>
              <a:rPr lang="en-GB" sz="2400" dirty="0">
                <a:solidFill>
                  <a:prstClr val="black"/>
                </a:solidFill>
                <a:latin typeface="Calibri"/>
                <a:cs typeface="+mn-cs"/>
                <a:hlinkClick r:id="rId4"/>
              </a:rPr>
              <a:t>www.emccuk.org</a:t>
            </a:r>
            <a:r>
              <a:rPr lang="en-GB" sz="2400" dirty="0">
                <a:solidFill>
                  <a:prstClr val="black"/>
                </a:solidFill>
                <a:latin typeface="Calibri"/>
                <a:cs typeface="+mn-cs"/>
              </a:rPr>
              <a:t>   e: info@emccuk.org   t: 0345 0345 646 0155  </a:t>
            </a:r>
          </a:p>
        </p:txBody>
      </p:sp>
      <p:sp>
        <p:nvSpPr>
          <p:cNvPr id="2" name="Title 1">
            <a:extLst>
              <a:ext uri="{FF2B5EF4-FFF2-40B4-BE49-F238E27FC236}">
                <a16:creationId xmlns:a16="http://schemas.microsoft.com/office/drawing/2014/main" id="{D7DB213F-EAC1-4FD4-9155-F96705EC3330}"/>
              </a:ext>
            </a:extLst>
          </p:cNvPr>
          <p:cNvSpPr>
            <a:spLocks noGrp="1"/>
          </p:cNvSpPr>
          <p:nvPr>
            <p:ph type="title"/>
          </p:nvPr>
        </p:nvSpPr>
        <p:spPr/>
        <p:txBody>
          <a:bodyPr>
            <a:noAutofit/>
          </a:bodyPr>
          <a:lstStyle/>
          <a:p>
            <a:pPr algn="ctr"/>
            <a:r>
              <a:rPr lang="en-GB" sz="4199" dirty="0" err="1">
                <a:latin typeface="Tahoma" panose="020B0604030504040204" pitchFamily="34" charset="0"/>
                <a:ea typeface="Tahoma" panose="020B0604030504040204" pitchFamily="34" charset="0"/>
                <a:cs typeface="Tahoma" panose="020B0604030504040204" pitchFamily="34" charset="0"/>
              </a:rPr>
              <a:t>Champoux</a:t>
            </a:r>
            <a:r>
              <a:rPr lang="en-GB" sz="4199" dirty="0">
                <a:latin typeface="Tahoma" panose="020B0604030504040204" pitchFamily="34" charset="0"/>
                <a:ea typeface="Tahoma" panose="020B0604030504040204" pitchFamily="34" charset="0"/>
                <a:cs typeface="Tahoma" panose="020B0604030504040204" pitchFamily="34" charset="0"/>
              </a:rPr>
              <a:t>’ characteristics of </a:t>
            </a:r>
            <a:br>
              <a:rPr lang="en-GB" sz="4199" dirty="0">
                <a:latin typeface="Tahoma" panose="020B0604030504040204" pitchFamily="34" charset="0"/>
                <a:ea typeface="Tahoma" panose="020B0604030504040204" pitchFamily="34" charset="0"/>
                <a:cs typeface="Tahoma" panose="020B0604030504040204" pitchFamily="34" charset="0"/>
              </a:rPr>
            </a:br>
            <a:r>
              <a:rPr lang="en-GB" sz="4199" dirty="0">
                <a:latin typeface="Tahoma" panose="020B0604030504040204" pitchFamily="34" charset="0"/>
                <a:ea typeface="Tahoma" panose="020B0604030504040204" pitchFamily="34" charset="0"/>
                <a:cs typeface="Tahoma" panose="020B0604030504040204" pitchFamily="34" charset="0"/>
              </a:rPr>
              <a:t>high performing teams</a:t>
            </a:r>
            <a:br>
              <a:rPr lang="en-GB" sz="4199" dirty="0">
                <a:latin typeface="Tahoma" panose="020B0604030504040204" pitchFamily="34" charset="0"/>
                <a:ea typeface="Tahoma" panose="020B0604030504040204" pitchFamily="34" charset="0"/>
                <a:cs typeface="Tahoma" panose="020B0604030504040204" pitchFamily="34" charset="0"/>
              </a:rPr>
            </a:br>
            <a:endParaRPr lang="en-GB" sz="4199" dirty="0">
              <a:latin typeface="Tahoma" panose="020B0604030504040204" pitchFamily="34" charset="0"/>
              <a:ea typeface="Tahoma" panose="020B0604030504040204" pitchFamily="34" charset="0"/>
              <a:cs typeface="Tahoma" panose="020B0604030504040204" pitchFamily="34" charset="0"/>
            </a:endParaRPr>
          </a:p>
        </p:txBody>
      </p:sp>
      <p:sp>
        <p:nvSpPr>
          <p:cNvPr id="11" name="Content Placeholder 10">
            <a:extLst>
              <a:ext uri="{FF2B5EF4-FFF2-40B4-BE49-F238E27FC236}">
                <a16:creationId xmlns:a16="http://schemas.microsoft.com/office/drawing/2014/main" id="{BFBC3E45-CC4B-4A1E-89D9-7E61FB25EC84}"/>
              </a:ext>
            </a:extLst>
          </p:cNvPr>
          <p:cNvSpPr>
            <a:spLocks noGrp="1"/>
          </p:cNvSpPr>
          <p:nvPr>
            <p:ph idx="1"/>
          </p:nvPr>
        </p:nvSpPr>
        <p:spPr>
          <a:xfrm>
            <a:off x="3318159" y="6048346"/>
            <a:ext cx="11770467" cy="2969613"/>
          </a:xfrm>
        </p:spPr>
        <p:txBody>
          <a:bodyPr/>
          <a:lstStyle/>
          <a:p>
            <a:pPr defTabSz="685709" eaLnBrk="1" fontAlgn="auto" hangingPunct="1">
              <a:spcAft>
                <a:spcPts val="0"/>
              </a:spcAft>
              <a:buSzTx/>
              <a:buFont typeface="Arial"/>
              <a:buChar char="•"/>
              <a:defRPr/>
            </a:pPr>
            <a:r>
              <a:rPr lang="en-GB" sz="3000" dirty="0">
                <a:solidFill>
                  <a:srgbClr val="002060"/>
                </a:solidFill>
                <a:latin typeface="Tahoma" panose="020B0604030504040204" pitchFamily="34" charset="0"/>
                <a:ea typeface="Tahoma" panose="020B0604030504040204" pitchFamily="34" charset="0"/>
                <a:cs typeface="Tahoma" panose="020B0604030504040204" pitchFamily="34" charset="0"/>
              </a:rPr>
              <a:t>high level of trust</a:t>
            </a:r>
          </a:p>
          <a:p>
            <a:pPr defTabSz="685709" eaLnBrk="1" fontAlgn="auto" hangingPunct="1">
              <a:spcAft>
                <a:spcPts val="0"/>
              </a:spcAft>
              <a:buSzTx/>
              <a:buFont typeface="Arial"/>
              <a:buChar char="•"/>
              <a:defRPr/>
            </a:pPr>
            <a:r>
              <a:rPr lang="en-GB" sz="3000" dirty="0">
                <a:solidFill>
                  <a:srgbClr val="002060"/>
                </a:solidFill>
                <a:latin typeface="Tahoma" panose="020B0604030504040204" pitchFamily="34" charset="0"/>
                <a:ea typeface="Tahoma" panose="020B0604030504040204" pitchFamily="34" charset="0"/>
                <a:cs typeface="Tahoma" panose="020B0604030504040204" pitchFamily="34" charset="0"/>
              </a:rPr>
              <a:t>high level of respect</a:t>
            </a:r>
          </a:p>
          <a:p>
            <a:pPr defTabSz="685709" eaLnBrk="1" fontAlgn="auto" hangingPunct="1">
              <a:spcAft>
                <a:spcPts val="0"/>
              </a:spcAft>
              <a:buSzTx/>
              <a:buFont typeface="Arial"/>
              <a:buChar char="•"/>
              <a:defRPr/>
            </a:pPr>
            <a:r>
              <a:rPr lang="en-GB" sz="3000" dirty="0">
                <a:solidFill>
                  <a:srgbClr val="002060"/>
                </a:solidFill>
                <a:latin typeface="Tahoma" panose="020B0604030504040204" pitchFamily="34" charset="0"/>
                <a:ea typeface="Tahoma" panose="020B0604030504040204" pitchFamily="34" charset="0"/>
                <a:cs typeface="Tahoma" panose="020B0604030504040204" pitchFamily="34" charset="0"/>
              </a:rPr>
              <a:t>commitment to a clear and common purpose</a:t>
            </a:r>
          </a:p>
          <a:p>
            <a:pPr defTabSz="685709" eaLnBrk="1" fontAlgn="auto" hangingPunct="1">
              <a:spcAft>
                <a:spcPts val="0"/>
              </a:spcAft>
              <a:buSzTx/>
              <a:buFont typeface="Arial"/>
              <a:buChar char="•"/>
              <a:defRPr/>
            </a:pPr>
            <a:r>
              <a:rPr lang="en-GB" sz="3000" dirty="0">
                <a:solidFill>
                  <a:srgbClr val="002060"/>
                </a:solidFill>
                <a:latin typeface="Tahoma" panose="020B0604030504040204" pitchFamily="34" charset="0"/>
                <a:ea typeface="Tahoma" panose="020B0604030504040204" pitchFamily="34" charset="0"/>
                <a:cs typeface="Tahoma" panose="020B0604030504040204" pitchFamily="34" charset="0"/>
              </a:rPr>
              <a:t>willingness and ability to manage conflict</a:t>
            </a:r>
          </a:p>
          <a:p>
            <a:pPr defTabSz="685709" eaLnBrk="1" fontAlgn="auto" hangingPunct="1">
              <a:spcAft>
                <a:spcPts val="0"/>
              </a:spcAft>
              <a:buSzTx/>
              <a:buFont typeface="Arial"/>
              <a:buChar char="•"/>
              <a:defRPr/>
            </a:pPr>
            <a:r>
              <a:rPr lang="en-GB" sz="3000" dirty="0">
                <a:solidFill>
                  <a:srgbClr val="002060"/>
                </a:solidFill>
                <a:latin typeface="Tahoma" panose="020B0604030504040204" pitchFamily="34" charset="0"/>
                <a:ea typeface="Tahoma" panose="020B0604030504040204" pitchFamily="34" charset="0"/>
                <a:cs typeface="Tahoma" panose="020B0604030504040204" pitchFamily="34" charset="0"/>
              </a:rPr>
              <a:t>focus on results</a:t>
            </a:r>
          </a:p>
          <a:p>
            <a:pPr defTabSz="685709" eaLnBrk="1" fontAlgn="auto" hangingPunct="1">
              <a:spcAft>
                <a:spcPts val="0"/>
              </a:spcAft>
              <a:buSzTx/>
              <a:buFont typeface="Arial"/>
              <a:buChar char="•"/>
              <a:defRPr/>
            </a:pPr>
            <a:r>
              <a:rPr lang="en-GB" sz="3000" dirty="0">
                <a:solidFill>
                  <a:srgbClr val="002060"/>
                </a:solidFill>
                <a:latin typeface="Tahoma" panose="020B0604030504040204" pitchFamily="34" charset="0"/>
                <a:ea typeface="Tahoma" panose="020B0604030504040204" pitchFamily="34" charset="0"/>
                <a:cs typeface="Tahoma" panose="020B0604030504040204" pitchFamily="34" charset="0"/>
              </a:rPr>
              <a:t>alignment of authority and accountability </a:t>
            </a:r>
          </a:p>
          <a:p>
            <a:pPr marL="0" indent="0">
              <a:buNone/>
            </a:pPr>
            <a:endParaRPr lang="en-GB" dirty="0"/>
          </a:p>
        </p:txBody>
      </p:sp>
      <p:pic>
        <p:nvPicPr>
          <p:cNvPr id="9" name="Picture 8">
            <a:extLst>
              <a:ext uri="{FF2B5EF4-FFF2-40B4-BE49-F238E27FC236}">
                <a16:creationId xmlns:a16="http://schemas.microsoft.com/office/drawing/2014/main" id="{D8D8EEB4-AC12-48EF-B145-DF2471E735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77453" y="708812"/>
            <a:ext cx="1966393" cy="1500318"/>
          </a:xfrm>
          <a:prstGeom prst="rect">
            <a:avLst/>
          </a:prstGeom>
        </p:spPr>
      </p:pic>
    </p:spTree>
    <p:extLst>
      <p:ext uri="{BB962C8B-B14F-4D97-AF65-F5344CB8AC3E}">
        <p14:creationId xmlns:p14="http://schemas.microsoft.com/office/powerpoint/2010/main" val="319692621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extShape 1"/>
          <p:cNvSpPr txBox="1"/>
          <p:nvPr/>
        </p:nvSpPr>
        <p:spPr>
          <a:xfrm>
            <a:off x="9258465" y="4000692"/>
            <a:ext cx="5942466" cy="6628177"/>
          </a:xfrm>
          <a:prstGeom prst="rect">
            <a:avLst/>
          </a:prstGeom>
        </p:spPr>
        <p:txBody>
          <a:bodyPr lIns="161979" tIns="0" bIns="0" anchor="ctr"/>
          <a:lstStyle/>
          <a:p>
            <a:pPr defTabSz="1371417" fontAlgn="auto">
              <a:spcBef>
                <a:spcPts val="0"/>
              </a:spcBef>
              <a:spcAft>
                <a:spcPts val="0"/>
              </a:spcAft>
            </a:pPr>
            <a:endParaRPr sz="2700" dirty="0">
              <a:solidFill>
                <a:prstClr val="black"/>
              </a:solidFill>
              <a:latin typeface="Calibri"/>
              <a:cs typeface="+mn-cs"/>
            </a:endParaRPr>
          </a:p>
        </p:txBody>
      </p:sp>
      <p:pic>
        <p:nvPicPr>
          <p:cNvPr id="6" name="Picture 5" descr="DCPlogo.png">
            <a:extLst>
              <a:ext uri="{FF2B5EF4-FFF2-40B4-BE49-F238E27FC236}">
                <a16:creationId xmlns:a16="http://schemas.microsoft.com/office/drawing/2014/main" id="{4BC3FF40-9A61-40DC-B085-B923EA60A4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5986" y="740608"/>
            <a:ext cx="4611967" cy="1305962"/>
          </a:xfrm>
          <a:prstGeom prst="rect">
            <a:avLst/>
          </a:prstGeom>
        </p:spPr>
      </p:pic>
      <p:sp>
        <p:nvSpPr>
          <p:cNvPr id="8" name="TextBox 7">
            <a:extLst>
              <a:ext uri="{FF2B5EF4-FFF2-40B4-BE49-F238E27FC236}">
                <a16:creationId xmlns:a16="http://schemas.microsoft.com/office/drawing/2014/main" id="{8C07932C-1F5F-4DB0-9760-91D00437BD11}"/>
              </a:ext>
            </a:extLst>
          </p:cNvPr>
          <p:cNvSpPr txBox="1"/>
          <p:nvPr/>
        </p:nvSpPr>
        <p:spPr>
          <a:xfrm>
            <a:off x="11925067" y="11379978"/>
            <a:ext cx="5318778" cy="507831"/>
          </a:xfrm>
          <a:prstGeom prst="rect">
            <a:avLst/>
          </a:prstGeom>
          <a:noFill/>
        </p:spPr>
        <p:txBody>
          <a:bodyPr wrap="square" rtlCol="0">
            <a:spAutoFit/>
          </a:bodyPr>
          <a:lstStyle/>
          <a:p>
            <a:pPr defTabSz="1371417" fontAlgn="auto">
              <a:spcBef>
                <a:spcPts val="0"/>
              </a:spcBef>
              <a:spcAft>
                <a:spcPts val="0"/>
              </a:spcAft>
            </a:pPr>
            <a:r>
              <a:rPr lang="en-US" sz="2700" dirty="0">
                <a:solidFill>
                  <a:srgbClr val="000000"/>
                </a:solidFill>
                <a:latin typeface="Calibri"/>
                <a:cs typeface="Arial"/>
              </a:rPr>
              <a:t>© David Clutterbuck 2019</a:t>
            </a:r>
          </a:p>
        </p:txBody>
      </p:sp>
      <p:sp>
        <p:nvSpPr>
          <p:cNvPr id="3" name="TextBox 2">
            <a:extLst>
              <a:ext uri="{FF2B5EF4-FFF2-40B4-BE49-F238E27FC236}">
                <a16:creationId xmlns:a16="http://schemas.microsoft.com/office/drawing/2014/main" id="{E39CD197-C691-4B41-84B9-CD0C3A63DE2F}"/>
              </a:ext>
            </a:extLst>
          </p:cNvPr>
          <p:cNvSpPr txBox="1"/>
          <p:nvPr/>
        </p:nvSpPr>
        <p:spPr>
          <a:xfrm>
            <a:off x="2556126" y="11534136"/>
            <a:ext cx="9071827" cy="461665"/>
          </a:xfrm>
          <a:prstGeom prst="rect">
            <a:avLst/>
          </a:prstGeom>
          <a:noFill/>
        </p:spPr>
        <p:txBody>
          <a:bodyPr wrap="square" rtlCol="0">
            <a:spAutoFit/>
          </a:bodyPr>
          <a:lstStyle/>
          <a:p>
            <a:pPr defTabSz="1371417" fontAlgn="auto">
              <a:spcBef>
                <a:spcPts val="0"/>
              </a:spcBef>
              <a:spcAft>
                <a:spcPts val="0"/>
              </a:spcAft>
            </a:pPr>
            <a:r>
              <a:rPr lang="en-GB" sz="2400" dirty="0">
                <a:solidFill>
                  <a:prstClr val="black"/>
                </a:solidFill>
                <a:latin typeface="Calibri"/>
                <a:cs typeface="+mn-cs"/>
                <a:hlinkClick r:id="rId4"/>
              </a:rPr>
              <a:t>www.emccuk.org</a:t>
            </a:r>
            <a:r>
              <a:rPr lang="en-GB" sz="2400" dirty="0">
                <a:solidFill>
                  <a:prstClr val="black"/>
                </a:solidFill>
                <a:latin typeface="Calibri"/>
                <a:cs typeface="+mn-cs"/>
              </a:rPr>
              <a:t>   e: info@emccuk.org   t: 0345 0345 646 0155  </a:t>
            </a:r>
          </a:p>
        </p:txBody>
      </p:sp>
      <p:sp>
        <p:nvSpPr>
          <p:cNvPr id="2" name="Title 1">
            <a:extLst>
              <a:ext uri="{FF2B5EF4-FFF2-40B4-BE49-F238E27FC236}">
                <a16:creationId xmlns:a16="http://schemas.microsoft.com/office/drawing/2014/main" id="{D7DB213F-EAC1-4FD4-9155-F96705EC3330}"/>
              </a:ext>
            </a:extLst>
          </p:cNvPr>
          <p:cNvSpPr>
            <a:spLocks noGrp="1"/>
          </p:cNvSpPr>
          <p:nvPr>
            <p:ph type="title"/>
          </p:nvPr>
        </p:nvSpPr>
        <p:spPr/>
        <p:txBody>
          <a:bodyPr>
            <a:noAutofit/>
          </a:bodyPr>
          <a:lstStyle/>
          <a:p>
            <a:pPr algn="ctr"/>
            <a:r>
              <a:rPr lang="en-GB" sz="4199" dirty="0">
                <a:latin typeface="Tahoma" panose="020B0604030504040204" pitchFamily="34" charset="0"/>
                <a:ea typeface="Tahoma" panose="020B0604030504040204" pitchFamily="34" charset="0"/>
                <a:cs typeface="Tahoma" panose="020B0604030504040204" pitchFamily="34" charset="0"/>
              </a:rPr>
              <a:t>High performing teams in a hi-tech company</a:t>
            </a:r>
            <a:br>
              <a:rPr lang="en-GB" sz="4199" dirty="0">
                <a:latin typeface="Tahoma" panose="020B0604030504040204" pitchFamily="34" charset="0"/>
                <a:ea typeface="Tahoma" panose="020B0604030504040204" pitchFamily="34" charset="0"/>
                <a:cs typeface="Tahoma" panose="020B0604030504040204" pitchFamily="34" charset="0"/>
              </a:rPr>
            </a:br>
            <a:endParaRPr lang="en-GB" sz="4199" dirty="0">
              <a:latin typeface="Tahoma" panose="020B0604030504040204" pitchFamily="34" charset="0"/>
              <a:ea typeface="Tahoma" panose="020B0604030504040204" pitchFamily="34" charset="0"/>
              <a:cs typeface="Tahoma" panose="020B0604030504040204" pitchFamily="34" charset="0"/>
            </a:endParaRPr>
          </a:p>
        </p:txBody>
      </p:sp>
      <p:sp>
        <p:nvSpPr>
          <p:cNvPr id="11" name="Content Placeholder 10">
            <a:extLst>
              <a:ext uri="{FF2B5EF4-FFF2-40B4-BE49-F238E27FC236}">
                <a16:creationId xmlns:a16="http://schemas.microsoft.com/office/drawing/2014/main" id="{BFBC3E45-CC4B-4A1E-89D9-7E61FB25EC84}"/>
              </a:ext>
            </a:extLst>
          </p:cNvPr>
          <p:cNvSpPr>
            <a:spLocks noGrp="1"/>
          </p:cNvSpPr>
          <p:nvPr>
            <p:ph idx="1"/>
          </p:nvPr>
        </p:nvSpPr>
        <p:spPr/>
        <p:txBody>
          <a:bodyPr/>
          <a:lstStyle/>
          <a:p>
            <a:pPr marL="0" indent="0" defTabSz="685709" eaLnBrk="1" fontAlgn="auto" hangingPunct="1">
              <a:spcAft>
                <a:spcPts val="0"/>
              </a:spcAft>
              <a:buSzTx/>
              <a:buNone/>
              <a:defRPr/>
            </a:pPr>
            <a:r>
              <a:rPr lang="en-US" sz="3000" dirty="0">
                <a:solidFill>
                  <a:srgbClr val="002060"/>
                </a:solidFill>
                <a:latin typeface="Tahoma" panose="020B0604030504040204" pitchFamily="34" charset="0"/>
                <a:ea typeface="Tahoma" panose="020B0604030504040204" pitchFamily="34" charset="0"/>
                <a:cs typeface="Tahoma" panose="020B0604030504040204" pitchFamily="34" charset="0"/>
              </a:rPr>
              <a:t>Core traits are:</a:t>
            </a:r>
          </a:p>
          <a:p>
            <a:pPr defTabSz="685709" eaLnBrk="1" fontAlgn="auto" hangingPunct="1">
              <a:spcAft>
                <a:spcPts val="0"/>
              </a:spcAft>
              <a:buSzTx/>
              <a:buFont typeface="Arial"/>
              <a:buChar char="•"/>
              <a:defRPr/>
            </a:pPr>
            <a:r>
              <a:rPr lang="en-US" sz="3000" dirty="0">
                <a:solidFill>
                  <a:srgbClr val="002060"/>
                </a:solidFill>
                <a:latin typeface="Tahoma" panose="020B0604030504040204" pitchFamily="34" charset="0"/>
                <a:ea typeface="Tahoma" panose="020B0604030504040204" pitchFamily="34" charset="0"/>
                <a:cs typeface="Tahoma" panose="020B0604030504040204" pitchFamily="34" charset="0"/>
              </a:rPr>
              <a:t>hiring the right people</a:t>
            </a:r>
          </a:p>
          <a:p>
            <a:pPr defTabSz="685709" eaLnBrk="1" fontAlgn="auto" hangingPunct="1">
              <a:spcAft>
                <a:spcPts val="0"/>
              </a:spcAft>
              <a:buSzTx/>
              <a:buFont typeface="Arial"/>
              <a:buChar char="•"/>
              <a:defRPr/>
            </a:pPr>
            <a:r>
              <a:rPr lang="en-US" sz="3000" dirty="0">
                <a:solidFill>
                  <a:srgbClr val="002060"/>
                </a:solidFill>
                <a:latin typeface="Tahoma" panose="020B0604030504040204" pitchFamily="34" charset="0"/>
                <a:ea typeface="Tahoma" panose="020B0604030504040204" pitchFamily="34" charset="0"/>
                <a:cs typeface="Tahoma" panose="020B0604030504040204" pitchFamily="34" charset="0"/>
              </a:rPr>
              <a:t>focus on success / using failure productively</a:t>
            </a:r>
          </a:p>
          <a:p>
            <a:pPr defTabSz="685709" eaLnBrk="1" fontAlgn="auto" hangingPunct="1">
              <a:spcAft>
                <a:spcPts val="0"/>
              </a:spcAft>
              <a:buSzTx/>
              <a:buFont typeface="Arial"/>
              <a:buChar char="•"/>
              <a:defRPr/>
            </a:pPr>
            <a:r>
              <a:rPr lang="en-US" sz="3000" dirty="0">
                <a:solidFill>
                  <a:srgbClr val="002060"/>
                </a:solidFill>
                <a:latin typeface="Tahoma" panose="020B0604030504040204" pitchFamily="34" charset="0"/>
                <a:ea typeface="Tahoma" panose="020B0604030504040204" pitchFamily="34" charset="0"/>
                <a:cs typeface="Tahoma" panose="020B0604030504040204" pitchFamily="34" charset="0"/>
              </a:rPr>
              <a:t>focus on using people’s strengths </a:t>
            </a:r>
          </a:p>
          <a:p>
            <a:pPr defTabSz="685709" eaLnBrk="1" fontAlgn="auto" hangingPunct="1">
              <a:spcAft>
                <a:spcPts val="0"/>
              </a:spcAft>
              <a:buSzTx/>
              <a:buFont typeface="Arial"/>
              <a:buChar char="•"/>
              <a:defRPr/>
            </a:pPr>
            <a:r>
              <a:rPr lang="en-US" sz="3000" dirty="0">
                <a:solidFill>
                  <a:srgbClr val="002060"/>
                </a:solidFill>
                <a:latin typeface="Tahoma" panose="020B0604030504040204" pitchFamily="34" charset="0"/>
                <a:ea typeface="Tahoma" panose="020B0604030504040204" pitchFamily="34" charset="0"/>
                <a:cs typeface="Tahoma" panose="020B0604030504040204" pitchFamily="34" charset="0"/>
              </a:rPr>
              <a:t>trust and respect</a:t>
            </a:r>
          </a:p>
          <a:p>
            <a:pPr defTabSz="685709" eaLnBrk="1" fontAlgn="auto" hangingPunct="1">
              <a:spcAft>
                <a:spcPts val="0"/>
              </a:spcAft>
              <a:buSzTx/>
              <a:buFont typeface="Arial"/>
              <a:buChar char="•"/>
              <a:defRPr/>
            </a:pPr>
            <a:r>
              <a:rPr lang="en-US" sz="3000" dirty="0">
                <a:solidFill>
                  <a:srgbClr val="002060"/>
                </a:solidFill>
                <a:latin typeface="Tahoma" panose="020B0604030504040204" pitchFamily="34" charset="0"/>
                <a:ea typeface="Tahoma" panose="020B0604030504040204" pitchFamily="34" charset="0"/>
                <a:cs typeface="Tahoma" panose="020B0604030504040204" pitchFamily="34" charset="0"/>
              </a:rPr>
              <a:t>positive attitude to change</a:t>
            </a:r>
          </a:p>
          <a:p>
            <a:pPr defTabSz="685709" eaLnBrk="1" fontAlgn="auto" hangingPunct="1">
              <a:spcAft>
                <a:spcPts val="0"/>
              </a:spcAft>
              <a:buSzTx/>
              <a:buFont typeface="Arial"/>
              <a:buChar char="•"/>
              <a:defRPr/>
            </a:pPr>
            <a:r>
              <a:rPr lang="en-US" sz="3000" dirty="0">
                <a:solidFill>
                  <a:srgbClr val="002060"/>
                </a:solidFill>
                <a:latin typeface="Tahoma" panose="020B0604030504040204" pitchFamily="34" charset="0"/>
                <a:ea typeface="Tahoma" panose="020B0604030504040204" pitchFamily="34" charset="0"/>
                <a:cs typeface="Tahoma" panose="020B0604030504040204" pitchFamily="34" charset="0"/>
              </a:rPr>
              <a:t>clear goals</a:t>
            </a:r>
          </a:p>
          <a:p>
            <a:pPr defTabSz="685709" eaLnBrk="1" fontAlgn="auto" hangingPunct="1">
              <a:spcAft>
                <a:spcPts val="0"/>
              </a:spcAft>
              <a:buSzTx/>
              <a:buFont typeface="Arial"/>
              <a:buChar char="•"/>
              <a:defRPr/>
            </a:pPr>
            <a:r>
              <a:rPr lang="en-US" sz="3000" dirty="0">
                <a:solidFill>
                  <a:srgbClr val="002060"/>
                </a:solidFill>
                <a:latin typeface="Tahoma" panose="020B0604030504040204" pitchFamily="34" charset="0"/>
                <a:ea typeface="Tahoma" panose="020B0604030504040204" pitchFamily="34" charset="0"/>
                <a:cs typeface="Tahoma" panose="020B0604030504040204" pitchFamily="34" charset="0"/>
              </a:rPr>
              <a:t>fizz and buzz</a:t>
            </a:r>
          </a:p>
          <a:p>
            <a:pPr defTabSz="685709" eaLnBrk="1" fontAlgn="auto" hangingPunct="1">
              <a:spcAft>
                <a:spcPts val="0"/>
              </a:spcAft>
              <a:buSzTx/>
              <a:buFont typeface="Arial"/>
              <a:buChar char="•"/>
              <a:defRPr/>
            </a:pPr>
            <a:r>
              <a:rPr lang="en-US" sz="3000" dirty="0">
                <a:solidFill>
                  <a:srgbClr val="002060"/>
                </a:solidFill>
                <a:latin typeface="Tahoma" panose="020B0604030504040204" pitchFamily="34" charset="0"/>
                <a:ea typeface="Tahoma" panose="020B0604030504040204" pitchFamily="34" charset="0"/>
                <a:cs typeface="Tahoma" panose="020B0604030504040204" pitchFamily="34" charset="0"/>
              </a:rPr>
              <a:t>secure leader</a:t>
            </a:r>
            <a:endParaRPr lang="en-GB"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a:extLst>
              <a:ext uri="{FF2B5EF4-FFF2-40B4-BE49-F238E27FC236}">
                <a16:creationId xmlns:a16="http://schemas.microsoft.com/office/drawing/2014/main" id="{D8D8EEB4-AC12-48EF-B145-DF2471E735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77453" y="546252"/>
            <a:ext cx="1966393" cy="1500318"/>
          </a:xfrm>
          <a:prstGeom prst="rect">
            <a:avLst/>
          </a:prstGeom>
        </p:spPr>
      </p:pic>
    </p:spTree>
    <p:extLst>
      <p:ext uri="{BB962C8B-B14F-4D97-AF65-F5344CB8AC3E}">
        <p14:creationId xmlns:p14="http://schemas.microsoft.com/office/powerpoint/2010/main" val="84254216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extShape 1"/>
          <p:cNvSpPr txBox="1"/>
          <p:nvPr/>
        </p:nvSpPr>
        <p:spPr>
          <a:xfrm>
            <a:off x="9258465" y="4000692"/>
            <a:ext cx="5942466" cy="6628177"/>
          </a:xfrm>
          <a:prstGeom prst="rect">
            <a:avLst/>
          </a:prstGeom>
        </p:spPr>
        <p:txBody>
          <a:bodyPr lIns="161979" tIns="0" bIns="0" anchor="ctr"/>
          <a:lstStyle/>
          <a:p>
            <a:pPr defTabSz="1371417" fontAlgn="auto">
              <a:spcBef>
                <a:spcPts val="0"/>
              </a:spcBef>
              <a:spcAft>
                <a:spcPts val="0"/>
              </a:spcAft>
            </a:pPr>
            <a:endParaRPr sz="2700" dirty="0">
              <a:solidFill>
                <a:prstClr val="black"/>
              </a:solidFill>
              <a:latin typeface="Calibri"/>
              <a:cs typeface="+mn-cs"/>
            </a:endParaRPr>
          </a:p>
        </p:txBody>
      </p:sp>
      <p:pic>
        <p:nvPicPr>
          <p:cNvPr id="6" name="Picture 5" descr="DCPlogo.png">
            <a:extLst>
              <a:ext uri="{FF2B5EF4-FFF2-40B4-BE49-F238E27FC236}">
                <a16:creationId xmlns:a16="http://schemas.microsoft.com/office/drawing/2014/main" id="{4BC3FF40-9A61-40DC-B085-B923EA60A4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5986" y="964128"/>
            <a:ext cx="4611967" cy="1305962"/>
          </a:xfrm>
          <a:prstGeom prst="rect">
            <a:avLst/>
          </a:prstGeom>
        </p:spPr>
      </p:pic>
      <p:sp>
        <p:nvSpPr>
          <p:cNvPr id="8" name="TextBox 7">
            <a:extLst>
              <a:ext uri="{FF2B5EF4-FFF2-40B4-BE49-F238E27FC236}">
                <a16:creationId xmlns:a16="http://schemas.microsoft.com/office/drawing/2014/main" id="{8C07932C-1F5F-4DB0-9760-91D00437BD11}"/>
              </a:ext>
            </a:extLst>
          </p:cNvPr>
          <p:cNvSpPr txBox="1"/>
          <p:nvPr/>
        </p:nvSpPr>
        <p:spPr>
          <a:xfrm>
            <a:off x="11925067" y="11379978"/>
            <a:ext cx="5318778" cy="507831"/>
          </a:xfrm>
          <a:prstGeom prst="rect">
            <a:avLst/>
          </a:prstGeom>
          <a:noFill/>
        </p:spPr>
        <p:txBody>
          <a:bodyPr wrap="square" rtlCol="0">
            <a:spAutoFit/>
          </a:bodyPr>
          <a:lstStyle/>
          <a:p>
            <a:pPr defTabSz="1371417" fontAlgn="auto">
              <a:spcBef>
                <a:spcPts val="0"/>
              </a:spcBef>
              <a:spcAft>
                <a:spcPts val="0"/>
              </a:spcAft>
            </a:pPr>
            <a:r>
              <a:rPr lang="en-US" sz="2700" dirty="0">
                <a:solidFill>
                  <a:srgbClr val="000000"/>
                </a:solidFill>
                <a:latin typeface="Calibri"/>
                <a:cs typeface="Arial"/>
              </a:rPr>
              <a:t>© David Clutterbuck 2019</a:t>
            </a:r>
          </a:p>
        </p:txBody>
      </p:sp>
      <p:sp>
        <p:nvSpPr>
          <p:cNvPr id="3" name="TextBox 2">
            <a:extLst>
              <a:ext uri="{FF2B5EF4-FFF2-40B4-BE49-F238E27FC236}">
                <a16:creationId xmlns:a16="http://schemas.microsoft.com/office/drawing/2014/main" id="{E39CD197-C691-4B41-84B9-CD0C3A63DE2F}"/>
              </a:ext>
            </a:extLst>
          </p:cNvPr>
          <p:cNvSpPr txBox="1"/>
          <p:nvPr/>
        </p:nvSpPr>
        <p:spPr>
          <a:xfrm>
            <a:off x="2556126" y="11534136"/>
            <a:ext cx="9071827" cy="461665"/>
          </a:xfrm>
          <a:prstGeom prst="rect">
            <a:avLst/>
          </a:prstGeom>
          <a:noFill/>
        </p:spPr>
        <p:txBody>
          <a:bodyPr wrap="square" rtlCol="0">
            <a:spAutoFit/>
          </a:bodyPr>
          <a:lstStyle/>
          <a:p>
            <a:pPr defTabSz="1371417" fontAlgn="auto">
              <a:spcBef>
                <a:spcPts val="0"/>
              </a:spcBef>
              <a:spcAft>
                <a:spcPts val="0"/>
              </a:spcAft>
            </a:pPr>
            <a:r>
              <a:rPr lang="en-GB" sz="2400" dirty="0">
                <a:solidFill>
                  <a:prstClr val="black"/>
                </a:solidFill>
                <a:latin typeface="Calibri"/>
                <a:cs typeface="+mn-cs"/>
                <a:hlinkClick r:id="rId4"/>
              </a:rPr>
              <a:t>www.emccuk.org</a:t>
            </a:r>
            <a:r>
              <a:rPr lang="en-GB" sz="2400" dirty="0">
                <a:solidFill>
                  <a:prstClr val="black"/>
                </a:solidFill>
                <a:latin typeface="Calibri"/>
                <a:cs typeface="+mn-cs"/>
              </a:rPr>
              <a:t>   e: info@emccuk.org   t: 0345 0345 646 0155  </a:t>
            </a:r>
          </a:p>
        </p:txBody>
      </p:sp>
      <p:sp>
        <p:nvSpPr>
          <p:cNvPr id="2" name="Title 1">
            <a:extLst>
              <a:ext uri="{FF2B5EF4-FFF2-40B4-BE49-F238E27FC236}">
                <a16:creationId xmlns:a16="http://schemas.microsoft.com/office/drawing/2014/main" id="{D7DB213F-EAC1-4FD4-9155-F96705EC3330}"/>
              </a:ext>
            </a:extLst>
          </p:cNvPr>
          <p:cNvSpPr>
            <a:spLocks noGrp="1"/>
          </p:cNvSpPr>
          <p:nvPr>
            <p:ph type="title"/>
          </p:nvPr>
        </p:nvSpPr>
        <p:spPr/>
        <p:txBody>
          <a:bodyPr>
            <a:noAutofit/>
          </a:bodyPr>
          <a:lstStyle/>
          <a:p>
            <a:pPr algn="ctr"/>
            <a:r>
              <a:rPr lang="en-GB" sz="4199" dirty="0">
                <a:latin typeface="Tahoma" panose="020B0604030504040204" pitchFamily="34" charset="0"/>
                <a:ea typeface="Tahoma" panose="020B0604030504040204" pitchFamily="34" charset="0"/>
                <a:cs typeface="Tahoma" panose="020B0604030504040204" pitchFamily="34" charset="0"/>
              </a:rPr>
              <a:t>Coaching is a conversation…</a:t>
            </a:r>
            <a:br>
              <a:rPr lang="en-GB" sz="4199" dirty="0">
                <a:latin typeface="Tahoma" panose="020B0604030504040204" pitchFamily="34" charset="0"/>
                <a:ea typeface="Tahoma" panose="020B0604030504040204" pitchFamily="34" charset="0"/>
                <a:cs typeface="Tahoma" panose="020B0604030504040204" pitchFamily="34" charset="0"/>
              </a:rPr>
            </a:br>
            <a:endParaRPr lang="en-GB" sz="4199" dirty="0">
              <a:latin typeface="Tahoma" panose="020B0604030504040204" pitchFamily="34" charset="0"/>
              <a:ea typeface="Tahoma" panose="020B0604030504040204" pitchFamily="34" charset="0"/>
              <a:cs typeface="Tahoma" panose="020B0604030504040204" pitchFamily="34" charset="0"/>
            </a:endParaRPr>
          </a:p>
        </p:txBody>
      </p:sp>
      <p:sp>
        <p:nvSpPr>
          <p:cNvPr id="11" name="Content Placeholder 10">
            <a:extLst>
              <a:ext uri="{FF2B5EF4-FFF2-40B4-BE49-F238E27FC236}">
                <a16:creationId xmlns:a16="http://schemas.microsoft.com/office/drawing/2014/main" id="{BFBC3E45-CC4B-4A1E-89D9-7E61FB25EC84}"/>
              </a:ext>
            </a:extLst>
          </p:cNvPr>
          <p:cNvSpPr>
            <a:spLocks noGrp="1"/>
          </p:cNvSpPr>
          <p:nvPr>
            <p:ph idx="1"/>
          </p:nvPr>
        </p:nvSpPr>
        <p:spPr/>
        <p:txBody>
          <a:bodyPr/>
          <a:lstStyle/>
          <a:p>
            <a:pPr marL="0" indent="0" algn="ctr">
              <a:buNone/>
            </a:pPr>
            <a:r>
              <a:rPr lang="en-GB" sz="3000" dirty="0">
                <a:solidFill>
                  <a:srgbClr val="002060"/>
                </a:solidFill>
                <a:cs typeface="Arial"/>
              </a:rPr>
              <a:t>… that links evolving internal worlds and narratives </a:t>
            </a:r>
          </a:p>
          <a:p>
            <a:pPr marL="0" indent="0" algn="ctr">
              <a:buNone/>
            </a:pPr>
            <a:r>
              <a:rPr lang="en-GB" sz="3000" dirty="0">
                <a:solidFill>
                  <a:srgbClr val="002060"/>
                </a:solidFill>
                <a:cs typeface="Arial"/>
              </a:rPr>
              <a:t>of an individual or a team with the evolving external </a:t>
            </a:r>
          </a:p>
          <a:p>
            <a:pPr marL="0" indent="0" algn="ctr">
              <a:buNone/>
            </a:pPr>
            <a:r>
              <a:rPr lang="en-GB" sz="3000" dirty="0">
                <a:solidFill>
                  <a:srgbClr val="002060"/>
                </a:solidFill>
                <a:cs typeface="Arial"/>
              </a:rPr>
              <a:t>environment and context</a:t>
            </a:r>
          </a:p>
          <a:p>
            <a:pPr marL="0" indent="0">
              <a:buNone/>
            </a:pPr>
            <a:endParaRPr lang="en-GB" dirty="0"/>
          </a:p>
        </p:txBody>
      </p:sp>
      <p:pic>
        <p:nvPicPr>
          <p:cNvPr id="9" name="Picture 8">
            <a:extLst>
              <a:ext uri="{FF2B5EF4-FFF2-40B4-BE49-F238E27FC236}">
                <a16:creationId xmlns:a16="http://schemas.microsoft.com/office/drawing/2014/main" id="{D8D8EEB4-AC12-48EF-B145-DF2471E735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77453" y="769772"/>
            <a:ext cx="1966393" cy="1500318"/>
          </a:xfrm>
          <a:prstGeom prst="rect">
            <a:avLst/>
          </a:prstGeom>
        </p:spPr>
      </p:pic>
    </p:spTree>
    <p:extLst>
      <p:ext uri="{BB962C8B-B14F-4D97-AF65-F5344CB8AC3E}">
        <p14:creationId xmlns:p14="http://schemas.microsoft.com/office/powerpoint/2010/main" val="131509461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extShape 1"/>
          <p:cNvSpPr txBox="1"/>
          <p:nvPr/>
        </p:nvSpPr>
        <p:spPr>
          <a:xfrm>
            <a:off x="9258465" y="4000692"/>
            <a:ext cx="5942466" cy="6628177"/>
          </a:xfrm>
          <a:prstGeom prst="rect">
            <a:avLst/>
          </a:prstGeom>
        </p:spPr>
        <p:txBody>
          <a:bodyPr lIns="161979" tIns="0" bIns="0" anchor="ctr"/>
          <a:lstStyle/>
          <a:p>
            <a:pPr defTabSz="1371417" fontAlgn="auto">
              <a:spcBef>
                <a:spcPts val="0"/>
              </a:spcBef>
              <a:spcAft>
                <a:spcPts val="0"/>
              </a:spcAft>
            </a:pPr>
            <a:endParaRPr sz="2700" dirty="0">
              <a:solidFill>
                <a:prstClr val="black"/>
              </a:solidFill>
              <a:latin typeface="Calibri"/>
              <a:cs typeface="+mn-cs"/>
            </a:endParaRPr>
          </a:p>
        </p:txBody>
      </p:sp>
      <p:pic>
        <p:nvPicPr>
          <p:cNvPr id="6" name="Picture 5" descr="DCPlogo.png">
            <a:extLst>
              <a:ext uri="{FF2B5EF4-FFF2-40B4-BE49-F238E27FC236}">
                <a16:creationId xmlns:a16="http://schemas.microsoft.com/office/drawing/2014/main" id="{4BC3FF40-9A61-40DC-B085-B923EA60A4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5986" y="760928"/>
            <a:ext cx="4611967" cy="1305962"/>
          </a:xfrm>
          <a:prstGeom prst="rect">
            <a:avLst/>
          </a:prstGeom>
        </p:spPr>
      </p:pic>
      <p:sp>
        <p:nvSpPr>
          <p:cNvPr id="8" name="TextBox 7">
            <a:extLst>
              <a:ext uri="{FF2B5EF4-FFF2-40B4-BE49-F238E27FC236}">
                <a16:creationId xmlns:a16="http://schemas.microsoft.com/office/drawing/2014/main" id="{8C07932C-1F5F-4DB0-9760-91D00437BD11}"/>
              </a:ext>
            </a:extLst>
          </p:cNvPr>
          <p:cNvSpPr txBox="1"/>
          <p:nvPr/>
        </p:nvSpPr>
        <p:spPr>
          <a:xfrm>
            <a:off x="11925067" y="11379978"/>
            <a:ext cx="5318778" cy="507831"/>
          </a:xfrm>
          <a:prstGeom prst="rect">
            <a:avLst/>
          </a:prstGeom>
          <a:noFill/>
        </p:spPr>
        <p:txBody>
          <a:bodyPr wrap="square" rtlCol="0">
            <a:spAutoFit/>
          </a:bodyPr>
          <a:lstStyle/>
          <a:p>
            <a:pPr defTabSz="1371417" fontAlgn="auto">
              <a:spcBef>
                <a:spcPts val="0"/>
              </a:spcBef>
              <a:spcAft>
                <a:spcPts val="0"/>
              </a:spcAft>
            </a:pPr>
            <a:r>
              <a:rPr lang="en-US" sz="2700" dirty="0">
                <a:solidFill>
                  <a:srgbClr val="000000"/>
                </a:solidFill>
                <a:latin typeface="Calibri"/>
                <a:cs typeface="Arial"/>
              </a:rPr>
              <a:t>© David Clutterbuck 2019</a:t>
            </a:r>
          </a:p>
        </p:txBody>
      </p:sp>
      <p:sp>
        <p:nvSpPr>
          <p:cNvPr id="3" name="TextBox 2">
            <a:extLst>
              <a:ext uri="{FF2B5EF4-FFF2-40B4-BE49-F238E27FC236}">
                <a16:creationId xmlns:a16="http://schemas.microsoft.com/office/drawing/2014/main" id="{E39CD197-C691-4B41-84B9-CD0C3A63DE2F}"/>
              </a:ext>
            </a:extLst>
          </p:cNvPr>
          <p:cNvSpPr txBox="1"/>
          <p:nvPr/>
        </p:nvSpPr>
        <p:spPr>
          <a:xfrm>
            <a:off x="2556126" y="11534136"/>
            <a:ext cx="9071827" cy="461665"/>
          </a:xfrm>
          <a:prstGeom prst="rect">
            <a:avLst/>
          </a:prstGeom>
          <a:noFill/>
        </p:spPr>
        <p:txBody>
          <a:bodyPr wrap="square" rtlCol="0">
            <a:spAutoFit/>
          </a:bodyPr>
          <a:lstStyle/>
          <a:p>
            <a:pPr defTabSz="1371417" fontAlgn="auto">
              <a:spcBef>
                <a:spcPts val="0"/>
              </a:spcBef>
              <a:spcAft>
                <a:spcPts val="0"/>
              </a:spcAft>
            </a:pPr>
            <a:r>
              <a:rPr lang="en-GB" sz="2400" dirty="0">
                <a:solidFill>
                  <a:prstClr val="black"/>
                </a:solidFill>
                <a:latin typeface="Calibri"/>
                <a:cs typeface="+mn-cs"/>
                <a:hlinkClick r:id="rId4"/>
              </a:rPr>
              <a:t>www.emccuk.org</a:t>
            </a:r>
            <a:r>
              <a:rPr lang="en-GB" sz="2400" dirty="0">
                <a:solidFill>
                  <a:prstClr val="black"/>
                </a:solidFill>
                <a:latin typeface="Calibri"/>
                <a:cs typeface="+mn-cs"/>
              </a:rPr>
              <a:t>   e: info@emccuk.org   t: 0345 0345 646 0155  </a:t>
            </a:r>
          </a:p>
        </p:txBody>
      </p:sp>
      <p:sp>
        <p:nvSpPr>
          <p:cNvPr id="2" name="Title 1">
            <a:extLst>
              <a:ext uri="{FF2B5EF4-FFF2-40B4-BE49-F238E27FC236}">
                <a16:creationId xmlns:a16="http://schemas.microsoft.com/office/drawing/2014/main" id="{D7DB213F-EAC1-4FD4-9155-F96705EC3330}"/>
              </a:ext>
            </a:extLst>
          </p:cNvPr>
          <p:cNvSpPr>
            <a:spLocks noGrp="1"/>
          </p:cNvSpPr>
          <p:nvPr>
            <p:ph type="title"/>
          </p:nvPr>
        </p:nvSpPr>
        <p:spPr/>
        <p:txBody>
          <a:bodyPr>
            <a:normAutofit fontScale="90000"/>
          </a:bodyPr>
          <a:lstStyle/>
          <a:p>
            <a:pPr algn="ctr"/>
            <a:r>
              <a:rPr lang="en-GB" sz="4649" dirty="0">
                <a:latin typeface="Tahoma" panose="020B0604030504040204" pitchFamily="34" charset="0"/>
                <a:ea typeface="Tahoma" panose="020B0604030504040204" pitchFamily="34" charset="0"/>
                <a:cs typeface="Tahoma" panose="020B0604030504040204" pitchFamily="34" charset="0"/>
              </a:rPr>
              <a:t>Limitations of deficit models</a:t>
            </a:r>
            <a:br>
              <a:rPr lang="en-GB" sz="4199" b="1" dirty="0">
                <a:solidFill>
                  <a:srgbClr val="FF0000"/>
                </a:solidFill>
                <a:latin typeface="Arial"/>
                <a:cs typeface="Arial"/>
              </a:rPr>
            </a:br>
            <a:endParaRPr lang="en-GB" sz="4199" dirty="0"/>
          </a:p>
        </p:txBody>
      </p:sp>
      <p:sp>
        <p:nvSpPr>
          <p:cNvPr id="11" name="Content Placeholder 10">
            <a:extLst>
              <a:ext uri="{FF2B5EF4-FFF2-40B4-BE49-F238E27FC236}">
                <a16:creationId xmlns:a16="http://schemas.microsoft.com/office/drawing/2014/main" id="{BFBC3E45-CC4B-4A1E-89D9-7E61FB25EC84}"/>
              </a:ext>
            </a:extLst>
          </p:cNvPr>
          <p:cNvSpPr>
            <a:spLocks noGrp="1"/>
          </p:cNvSpPr>
          <p:nvPr>
            <p:ph idx="1"/>
          </p:nvPr>
        </p:nvSpPr>
        <p:spPr/>
        <p:txBody>
          <a:bodyPr/>
          <a:lstStyle/>
          <a:p>
            <a:pPr defTabSz="685709" eaLnBrk="1" fontAlgn="auto" hangingPunct="1">
              <a:spcAft>
                <a:spcPts val="0"/>
              </a:spcAft>
              <a:buSzTx/>
              <a:buFont typeface="Arial"/>
              <a:buChar char="•"/>
              <a:defRPr/>
            </a:pPr>
            <a:r>
              <a:rPr lang="en-GB" sz="3000" dirty="0">
                <a:solidFill>
                  <a:srgbClr val="002060"/>
                </a:solidFill>
                <a:latin typeface="Tahoma" panose="020B0604030504040204" pitchFamily="34" charset="0"/>
                <a:ea typeface="Tahoma" panose="020B0604030504040204" pitchFamily="34" charset="0"/>
                <a:cs typeface="Tahoma" panose="020B0604030504040204" pitchFamily="34" charset="0"/>
              </a:rPr>
              <a:t>qualities are spectra, not opposites (the opposite of lack of    trust is gullibility!)</a:t>
            </a:r>
          </a:p>
          <a:p>
            <a:pPr defTabSz="685709" eaLnBrk="1" fontAlgn="auto" hangingPunct="1">
              <a:spcAft>
                <a:spcPts val="0"/>
              </a:spcAft>
              <a:buSzTx/>
              <a:buFont typeface="Arial"/>
              <a:buChar char="•"/>
              <a:defRPr/>
            </a:pPr>
            <a:r>
              <a:rPr lang="en-GB" sz="3000" dirty="0">
                <a:solidFill>
                  <a:srgbClr val="002060"/>
                </a:solidFill>
                <a:latin typeface="Tahoma" panose="020B0604030504040204" pitchFamily="34" charset="0"/>
                <a:ea typeface="Tahoma" panose="020B0604030504040204" pitchFamily="34" charset="0"/>
                <a:cs typeface="Tahoma" panose="020B0604030504040204" pitchFamily="34" charset="0"/>
              </a:rPr>
              <a:t>causation is unproven</a:t>
            </a:r>
          </a:p>
          <a:p>
            <a:pPr defTabSz="685709" eaLnBrk="1" fontAlgn="auto" hangingPunct="1">
              <a:spcAft>
                <a:spcPts val="0"/>
              </a:spcAft>
              <a:buSzTx/>
              <a:buFont typeface="Arial"/>
              <a:buChar char="•"/>
              <a:defRPr/>
            </a:pPr>
            <a:r>
              <a:rPr lang="en-GB" sz="3000" dirty="0">
                <a:solidFill>
                  <a:srgbClr val="002060"/>
                </a:solidFill>
                <a:latin typeface="Tahoma" panose="020B0604030504040204" pitchFamily="34" charset="0"/>
                <a:ea typeface="Tahoma" panose="020B0604030504040204" pitchFamily="34" charset="0"/>
                <a:cs typeface="Tahoma" panose="020B0604030504040204" pitchFamily="34" charset="0"/>
              </a:rPr>
              <a:t>assumption that limitations are external to the team</a:t>
            </a:r>
          </a:p>
          <a:p>
            <a:pPr marL="0" indent="0">
              <a:buNone/>
            </a:pPr>
            <a:endParaRPr lang="en-GB" dirty="0"/>
          </a:p>
        </p:txBody>
      </p:sp>
      <p:pic>
        <p:nvPicPr>
          <p:cNvPr id="9" name="Picture 8">
            <a:extLst>
              <a:ext uri="{FF2B5EF4-FFF2-40B4-BE49-F238E27FC236}">
                <a16:creationId xmlns:a16="http://schemas.microsoft.com/office/drawing/2014/main" id="{D8D8EEB4-AC12-48EF-B145-DF2471E735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77453" y="566572"/>
            <a:ext cx="1966393" cy="1500318"/>
          </a:xfrm>
          <a:prstGeom prst="rect">
            <a:avLst/>
          </a:prstGeom>
        </p:spPr>
      </p:pic>
    </p:spTree>
    <p:extLst>
      <p:ext uri="{BB962C8B-B14F-4D97-AF65-F5344CB8AC3E}">
        <p14:creationId xmlns:p14="http://schemas.microsoft.com/office/powerpoint/2010/main" val="320107770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extShape 1"/>
          <p:cNvSpPr txBox="1"/>
          <p:nvPr/>
        </p:nvSpPr>
        <p:spPr>
          <a:xfrm>
            <a:off x="9258465" y="4000692"/>
            <a:ext cx="5942466" cy="6628177"/>
          </a:xfrm>
          <a:prstGeom prst="rect">
            <a:avLst/>
          </a:prstGeom>
        </p:spPr>
        <p:txBody>
          <a:bodyPr lIns="161979" tIns="0" bIns="0" anchor="ctr"/>
          <a:lstStyle/>
          <a:p>
            <a:pPr defTabSz="1371417" fontAlgn="auto">
              <a:spcBef>
                <a:spcPts val="0"/>
              </a:spcBef>
              <a:spcAft>
                <a:spcPts val="0"/>
              </a:spcAft>
            </a:pPr>
            <a:endParaRPr sz="2700" dirty="0">
              <a:solidFill>
                <a:prstClr val="black"/>
              </a:solidFill>
              <a:latin typeface="Calibri"/>
              <a:cs typeface="+mn-cs"/>
            </a:endParaRPr>
          </a:p>
        </p:txBody>
      </p:sp>
      <p:pic>
        <p:nvPicPr>
          <p:cNvPr id="6" name="Picture 5" descr="DCPlogo.png">
            <a:extLst>
              <a:ext uri="{FF2B5EF4-FFF2-40B4-BE49-F238E27FC236}">
                <a16:creationId xmlns:a16="http://schemas.microsoft.com/office/drawing/2014/main" id="{4BC3FF40-9A61-40DC-B085-B923EA60A4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5986" y="943808"/>
            <a:ext cx="4611967" cy="1305962"/>
          </a:xfrm>
          <a:prstGeom prst="rect">
            <a:avLst/>
          </a:prstGeom>
        </p:spPr>
      </p:pic>
      <p:sp>
        <p:nvSpPr>
          <p:cNvPr id="8" name="TextBox 7">
            <a:extLst>
              <a:ext uri="{FF2B5EF4-FFF2-40B4-BE49-F238E27FC236}">
                <a16:creationId xmlns:a16="http://schemas.microsoft.com/office/drawing/2014/main" id="{8C07932C-1F5F-4DB0-9760-91D00437BD11}"/>
              </a:ext>
            </a:extLst>
          </p:cNvPr>
          <p:cNvSpPr txBox="1"/>
          <p:nvPr/>
        </p:nvSpPr>
        <p:spPr>
          <a:xfrm>
            <a:off x="11925067" y="11379978"/>
            <a:ext cx="5318778" cy="507831"/>
          </a:xfrm>
          <a:prstGeom prst="rect">
            <a:avLst/>
          </a:prstGeom>
          <a:noFill/>
        </p:spPr>
        <p:txBody>
          <a:bodyPr wrap="square" rtlCol="0">
            <a:spAutoFit/>
          </a:bodyPr>
          <a:lstStyle/>
          <a:p>
            <a:pPr defTabSz="1371417" fontAlgn="auto">
              <a:spcBef>
                <a:spcPts val="0"/>
              </a:spcBef>
              <a:spcAft>
                <a:spcPts val="0"/>
              </a:spcAft>
            </a:pPr>
            <a:r>
              <a:rPr lang="en-US" sz="2700" dirty="0">
                <a:solidFill>
                  <a:srgbClr val="000000"/>
                </a:solidFill>
                <a:latin typeface="Calibri"/>
                <a:cs typeface="Arial"/>
              </a:rPr>
              <a:t>© David Clutterbuck 2019</a:t>
            </a:r>
          </a:p>
        </p:txBody>
      </p:sp>
      <p:sp>
        <p:nvSpPr>
          <p:cNvPr id="3" name="TextBox 2">
            <a:extLst>
              <a:ext uri="{FF2B5EF4-FFF2-40B4-BE49-F238E27FC236}">
                <a16:creationId xmlns:a16="http://schemas.microsoft.com/office/drawing/2014/main" id="{E39CD197-C691-4B41-84B9-CD0C3A63DE2F}"/>
              </a:ext>
            </a:extLst>
          </p:cNvPr>
          <p:cNvSpPr txBox="1"/>
          <p:nvPr/>
        </p:nvSpPr>
        <p:spPr>
          <a:xfrm>
            <a:off x="2556126" y="11534136"/>
            <a:ext cx="9071827" cy="461665"/>
          </a:xfrm>
          <a:prstGeom prst="rect">
            <a:avLst/>
          </a:prstGeom>
          <a:noFill/>
        </p:spPr>
        <p:txBody>
          <a:bodyPr wrap="square" rtlCol="0">
            <a:spAutoFit/>
          </a:bodyPr>
          <a:lstStyle/>
          <a:p>
            <a:pPr defTabSz="1371417" fontAlgn="auto">
              <a:spcBef>
                <a:spcPts val="0"/>
              </a:spcBef>
              <a:spcAft>
                <a:spcPts val="0"/>
              </a:spcAft>
            </a:pPr>
            <a:r>
              <a:rPr lang="en-GB" sz="2400" dirty="0">
                <a:solidFill>
                  <a:prstClr val="black"/>
                </a:solidFill>
                <a:latin typeface="Calibri"/>
                <a:cs typeface="+mn-cs"/>
                <a:hlinkClick r:id="rId4"/>
              </a:rPr>
              <a:t>www.emccuk.org</a:t>
            </a:r>
            <a:r>
              <a:rPr lang="en-GB" sz="2400" dirty="0">
                <a:solidFill>
                  <a:prstClr val="black"/>
                </a:solidFill>
                <a:latin typeface="Calibri"/>
                <a:cs typeface="+mn-cs"/>
              </a:rPr>
              <a:t>   e: info@emccuk.org   t: 0345 0345 646 0155  </a:t>
            </a:r>
          </a:p>
        </p:txBody>
      </p:sp>
      <p:sp>
        <p:nvSpPr>
          <p:cNvPr id="2" name="Title 1">
            <a:extLst>
              <a:ext uri="{FF2B5EF4-FFF2-40B4-BE49-F238E27FC236}">
                <a16:creationId xmlns:a16="http://schemas.microsoft.com/office/drawing/2014/main" id="{D7DB213F-EAC1-4FD4-9155-F96705EC3330}"/>
              </a:ext>
            </a:extLst>
          </p:cNvPr>
          <p:cNvSpPr>
            <a:spLocks noGrp="1"/>
          </p:cNvSpPr>
          <p:nvPr>
            <p:ph type="title"/>
          </p:nvPr>
        </p:nvSpPr>
        <p:spPr/>
        <p:txBody>
          <a:bodyPr>
            <a:normAutofit fontScale="90000"/>
          </a:bodyPr>
          <a:lstStyle/>
          <a:p>
            <a:pPr algn="ctr"/>
            <a:r>
              <a:rPr lang="en-GB" sz="4649" dirty="0">
                <a:latin typeface="Tahoma" panose="020B0604030504040204" pitchFamily="34" charset="0"/>
                <a:ea typeface="Tahoma" panose="020B0604030504040204" pitchFamily="34" charset="0"/>
                <a:cs typeface="Tahoma" panose="020B0604030504040204" pitchFamily="34" charset="0"/>
              </a:rPr>
              <a:t>Linear approaches</a:t>
            </a:r>
            <a:br>
              <a:rPr lang="en-US" sz="4199" b="1" dirty="0">
                <a:solidFill>
                  <a:srgbClr val="E10F05"/>
                </a:solidFill>
                <a:latin typeface="Arial"/>
                <a:cs typeface="Arial"/>
              </a:rPr>
            </a:br>
            <a:endParaRPr lang="en-GB" sz="4199" dirty="0"/>
          </a:p>
        </p:txBody>
      </p:sp>
      <p:sp>
        <p:nvSpPr>
          <p:cNvPr id="11" name="Content Placeholder 10">
            <a:extLst>
              <a:ext uri="{FF2B5EF4-FFF2-40B4-BE49-F238E27FC236}">
                <a16:creationId xmlns:a16="http://schemas.microsoft.com/office/drawing/2014/main" id="{BFBC3E45-CC4B-4A1E-89D9-7E61FB25EC84}"/>
              </a:ext>
            </a:extLst>
          </p:cNvPr>
          <p:cNvSpPr>
            <a:spLocks noGrp="1"/>
          </p:cNvSpPr>
          <p:nvPr>
            <p:ph idx="1"/>
          </p:nvPr>
        </p:nvSpPr>
        <p:spPr/>
        <p:txBody>
          <a:bodyPr/>
          <a:lstStyle/>
          <a:p>
            <a:pPr defTabSz="685709" eaLnBrk="1" fontAlgn="auto" hangingPunct="1">
              <a:spcAft>
                <a:spcPts val="0"/>
              </a:spcAft>
              <a:buSzTx/>
              <a:buFont typeface="Arial"/>
              <a:buChar char="•"/>
              <a:defRPr/>
            </a:pPr>
            <a:r>
              <a:rPr lang="en-GB" sz="3000" dirty="0">
                <a:solidFill>
                  <a:srgbClr val="002060"/>
                </a:solidFill>
                <a:latin typeface="Tahoma" panose="020B0604030504040204" pitchFamily="34" charset="0"/>
                <a:ea typeface="Tahoma" panose="020B0604030504040204" pitchFamily="34" charset="0"/>
                <a:cs typeface="Tahoma" panose="020B0604030504040204" pitchFamily="34" charset="0"/>
              </a:rPr>
              <a:t>address symptoms vs root causes </a:t>
            </a:r>
          </a:p>
          <a:p>
            <a:pPr defTabSz="685709" eaLnBrk="1" fontAlgn="auto" hangingPunct="1">
              <a:spcAft>
                <a:spcPts val="0"/>
              </a:spcAft>
              <a:buSzTx/>
              <a:buFont typeface="Arial"/>
              <a:buChar char="•"/>
              <a:defRPr/>
            </a:pPr>
            <a:r>
              <a:rPr lang="en-GB" sz="3000" dirty="0">
                <a:solidFill>
                  <a:srgbClr val="002060"/>
                </a:solidFill>
                <a:latin typeface="Tahoma" panose="020B0604030504040204" pitchFamily="34" charset="0"/>
                <a:ea typeface="Tahoma" panose="020B0604030504040204" pitchFamily="34" charset="0"/>
                <a:cs typeface="Tahoma" panose="020B0604030504040204" pitchFamily="34" charset="0"/>
              </a:rPr>
              <a:t>obvious and often succeed in the short run</a:t>
            </a:r>
          </a:p>
          <a:p>
            <a:pPr defTabSz="685709" eaLnBrk="1" fontAlgn="auto" hangingPunct="1">
              <a:spcAft>
                <a:spcPts val="0"/>
              </a:spcAft>
              <a:buSzTx/>
              <a:buFont typeface="Arial"/>
              <a:buChar char="•"/>
              <a:defRPr/>
            </a:pPr>
            <a:r>
              <a:rPr lang="en-GB" sz="3000" dirty="0">
                <a:solidFill>
                  <a:srgbClr val="002060"/>
                </a:solidFill>
                <a:latin typeface="Tahoma" panose="020B0604030504040204" pitchFamily="34" charset="0"/>
                <a:ea typeface="Tahoma" panose="020B0604030504040204" pitchFamily="34" charset="0"/>
                <a:cs typeface="Tahoma" panose="020B0604030504040204" pitchFamily="34" charset="0"/>
              </a:rPr>
              <a:t>short-term gains undermined by long-term impacts</a:t>
            </a:r>
          </a:p>
          <a:p>
            <a:pPr defTabSz="685709" eaLnBrk="1" fontAlgn="auto" hangingPunct="1">
              <a:spcAft>
                <a:spcPts val="0"/>
              </a:spcAft>
              <a:buSzTx/>
              <a:buFont typeface="Arial"/>
              <a:buChar char="•"/>
              <a:defRPr/>
            </a:pPr>
            <a:r>
              <a:rPr lang="en-GB" sz="3000" dirty="0">
                <a:solidFill>
                  <a:srgbClr val="002060"/>
                </a:solidFill>
                <a:latin typeface="Tahoma" panose="020B0604030504040204" pitchFamily="34" charset="0"/>
                <a:ea typeface="Tahoma" panose="020B0604030504040204" pitchFamily="34" charset="0"/>
                <a:cs typeface="Tahoma" panose="020B0604030504040204" pitchFamily="34" charset="0"/>
              </a:rPr>
              <a:t>negative consequences are unintentional</a:t>
            </a:r>
          </a:p>
          <a:p>
            <a:pPr defTabSz="685709" eaLnBrk="1" fontAlgn="auto" hangingPunct="1">
              <a:spcAft>
                <a:spcPts val="0"/>
              </a:spcAft>
              <a:buSzTx/>
              <a:buFont typeface="Arial"/>
              <a:buChar char="•"/>
              <a:defRPr/>
            </a:pPr>
            <a:r>
              <a:rPr lang="en-GB" sz="3000" dirty="0">
                <a:solidFill>
                  <a:srgbClr val="002060"/>
                </a:solidFill>
                <a:latin typeface="Tahoma" panose="020B0604030504040204" pitchFamily="34" charset="0"/>
                <a:ea typeface="Tahoma" panose="020B0604030504040204" pitchFamily="34" charset="0"/>
                <a:cs typeface="Tahoma" panose="020B0604030504040204" pitchFamily="34" charset="0"/>
              </a:rPr>
              <a:t>if the problem recurs, we do not see our responsibility in it</a:t>
            </a:r>
            <a:endParaRPr lang="en-US" sz="30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sz="30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a:extLst>
              <a:ext uri="{FF2B5EF4-FFF2-40B4-BE49-F238E27FC236}">
                <a16:creationId xmlns:a16="http://schemas.microsoft.com/office/drawing/2014/main" id="{D8D8EEB4-AC12-48EF-B145-DF2471E735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77453" y="749452"/>
            <a:ext cx="1966393" cy="1500318"/>
          </a:xfrm>
          <a:prstGeom prst="rect">
            <a:avLst/>
          </a:prstGeom>
        </p:spPr>
      </p:pic>
    </p:spTree>
    <p:extLst>
      <p:ext uri="{BB962C8B-B14F-4D97-AF65-F5344CB8AC3E}">
        <p14:creationId xmlns:p14="http://schemas.microsoft.com/office/powerpoint/2010/main" val="31380244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extShape 1"/>
          <p:cNvSpPr txBox="1"/>
          <p:nvPr/>
        </p:nvSpPr>
        <p:spPr>
          <a:xfrm>
            <a:off x="9258465" y="4000692"/>
            <a:ext cx="5942466" cy="6628177"/>
          </a:xfrm>
          <a:prstGeom prst="rect">
            <a:avLst/>
          </a:prstGeom>
        </p:spPr>
        <p:txBody>
          <a:bodyPr lIns="161979" tIns="0" bIns="0" anchor="ctr"/>
          <a:lstStyle/>
          <a:p>
            <a:pPr defTabSz="1371417" fontAlgn="auto">
              <a:spcBef>
                <a:spcPts val="0"/>
              </a:spcBef>
              <a:spcAft>
                <a:spcPts val="0"/>
              </a:spcAft>
            </a:pPr>
            <a:endParaRPr sz="2700" dirty="0">
              <a:solidFill>
                <a:prstClr val="black"/>
              </a:solidFill>
              <a:latin typeface="Calibri"/>
              <a:cs typeface="+mn-cs"/>
            </a:endParaRPr>
          </a:p>
        </p:txBody>
      </p:sp>
      <p:pic>
        <p:nvPicPr>
          <p:cNvPr id="6" name="Picture 5" descr="DCPlogo.png">
            <a:extLst>
              <a:ext uri="{FF2B5EF4-FFF2-40B4-BE49-F238E27FC236}">
                <a16:creationId xmlns:a16="http://schemas.microsoft.com/office/drawing/2014/main" id="{4BC3FF40-9A61-40DC-B085-B923EA60A4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5986" y="618688"/>
            <a:ext cx="4611967" cy="1305962"/>
          </a:xfrm>
          <a:prstGeom prst="rect">
            <a:avLst/>
          </a:prstGeom>
        </p:spPr>
      </p:pic>
      <p:sp>
        <p:nvSpPr>
          <p:cNvPr id="8" name="TextBox 7">
            <a:extLst>
              <a:ext uri="{FF2B5EF4-FFF2-40B4-BE49-F238E27FC236}">
                <a16:creationId xmlns:a16="http://schemas.microsoft.com/office/drawing/2014/main" id="{8C07932C-1F5F-4DB0-9760-91D00437BD11}"/>
              </a:ext>
            </a:extLst>
          </p:cNvPr>
          <p:cNvSpPr txBox="1"/>
          <p:nvPr/>
        </p:nvSpPr>
        <p:spPr>
          <a:xfrm>
            <a:off x="11925067" y="11379978"/>
            <a:ext cx="5318778" cy="507831"/>
          </a:xfrm>
          <a:prstGeom prst="rect">
            <a:avLst/>
          </a:prstGeom>
          <a:noFill/>
        </p:spPr>
        <p:txBody>
          <a:bodyPr wrap="square" rtlCol="0">
            <a:spAutoFit/>
          </a:bodyPr>
          <a:lstStyle/>
          <a:p>
            <a:pPr defTabSz="1371417" fontAlgn="auto">
              <a:spcBef>
                <a:spcPts val="0"/>
              </a:spcBef>
              <a:spcAft>
                <a:spcPts val="0"/>
              </a:spcAft>
            </a:pPr>
            <a:r>
              <a:rPr lang="en-US" sz="2700" dirty="0">
                <a:solidFill>
                  <a:srgbClr val="000000"/>
                </a:solidFill>
                <a:latin typeface="Calibri"/>
                <a:cs typeface="Arial"/>
              </a:rPr>
              <a:t>© David Clutterbuck 2019</a:t>
            </a:r>
          </a:p>
        </p:txBody>
      </p:sp>
      <p:sp>
        <p:nvSpPr>
          <p:cNvPr id="3" name="TextBox 2">
            <a:extLst>
              <a:ext uri="{FF2B5EF4-FFF2-40B4-BE49-F238E27FC236}">
                <a16:creationId xmlns:a16="http://schemas.microsoft.com/office/drawing/2014/main" id="{E39CD197-C691-4B41-84B9-CD0C3A63DE2F}"/>
              </a:ext>
            </a:extLst>
          </p:cNvPr>
          <p:cNvSpPr txBox="1"/>
          <p:nvPr/>
        </p:nvSpPr>
        <p:spPr>
          <a:xfrm>
            <a:off x="2556126" y="11534136"/>
            <a:ext cx="9071827" cy="461665"/>
          </a:xfrm>
          <a:prstGeom prst="rect">
            <a:avLst/>
          </a:prstGeom>
          <a:noFill/>
        </p:spPr>
        <p:txBody>
          <a:bodyPr wrap="square" rtlCol="0">
            <a:spAutoFit/>
          </a:bodyPr>
          <a:lstStyle/>
          <a:p>
            <a:pPr defTabSz="1371417" fontAlgn="auto">
              <a:spcBef>
                <a:spcPts val="0"/>
              </a:spcBef>
              <a:spcAft>
                <a:spcPts val="0"/>
              </a:spcAft>
            </a:pPr>
            <a:r>
              <a:rPr lang="en-GB" sz="2400" dirty="0">
                <a:solidFill>
                  <a:prstClr val="black"/>
                </a:solidFill>
                <a:latin typeface="Calibri"/>
                <a:cs typeface="+mn-cs"/>
                <a:hlinkClick r:id="rId4"/>
              </a:rPr>
              <a:t>www.emccuk.org</a:t>
            </a:r>
            <a:r>
              <a:rPr lang="en-GB" sz="2400" dirty="0">
                <a:solidFill>
                  <a:prstClr val="black"/>
                </a:solidFill>
                <a:latin typeface="Calibri"/>
                <a:cs typeface="+mn-cs"/>
              </a:rPr>
              <a:t>   e: info@emccuk.org   t: 0345 0345 646 0155  </a:t>
            </a:r>
          </a:p>
        </p:txBody>
      </p:sp>
      <p:sp>
        <p:nvSpPr>
          <p:cNvPr id="2" name="Title 1">
            <a:extLst>
              <a:ext uri="{FF2B5EF4-FFF2-40B4-BE49-F238E27FC236}">
                <a16:creationId xmlns:a16="http://schemas.microsoft.com/office/drawing/2014/main" id="{D7DB213F-EAC1-4FD4-9155-F96705EC3330}"/>
              </a:ext>
            </a:extLst>
          </p:cNvPr>
          <p:cNvSpPr>
            <a:spLocks noGrp="1"/>
          </p:cNvSpPr>
          <p:nvPr>
            <p:ph type="title"/>
          </p:nvPr>
        </p:nvSpPr>
        <p:spPr/>
        <p:txBody>
          <a:bodyPr>
            <a:normAutofit/>
          </a:bodyPr>
          <a:lstStyle/>
          <a:p>
            <a:pPr algn="ctr"/>
            <a:r>
              <a:rPr lang="en-GB" sz="4199" dirty="0"/>
              <a:t>A literature analysis of team performance factors</a:t>
            </a:r>
          </a:p>
        </p:txBody>
      </p:sp>
      <p:sp>
        <p:nvSpPr>
          <p:cNvPr id="11" name="Content Placeholder 10">
            <a:extLst>
              <a:ext uri="{FF2B5EF4-FFF2-40B4-BE49-F238E27FC236}">
                <a16:creationId xmlns:a16="http://schemas.microsoft.com/office/drawing/2014/main" id="{BFBC3E45-CC4B-4A1E-89D9-7E61FB25EC84}"/>
              </a:ext>
            </a:extLst>
          </p:cNvPr>
          <p:cNvSpPr>
            <a:spLocks noGrp="1"/>
          </p:cNvSpPr>
          <p:nvPr>
            <p:ph idx="1"/>
          </p:nvPr>
        </p:nvSpPr>
        <p:spPr>
          <a:xfrm>
            <a:off x="3318159" y="5602664"/>
            <a:ext cx="4745862" cy="2969613"/>
          </a:xfrm>
        </p:spPr>
        <p:txBody>
          <a:bodyPr/>
          <a:lstStyle/>
          <a:p>
            <a:r>
              <a:rPr lang="en-GB" sz="3000" dirty="0"/>
              <a:t>purpose and goals</a:t>
            </a:r>
          </a:p>
          <a:p>
            <a:r>
              <a:rPr lang="en-GB" sz="3000" dirty="0"/>
              <a:t>role clarity</a:t>
            </a:r>
          </a:p>
          <a:p>
            <a:r>
              <a:rPr lang="en-GB" sz="3000" dirty="0"/>
              <a:t>performance focus</a:t>
            </a:r>
          </a:p>
          <a:p>
            <a:r>
              <a:rPr lang="en-GB" sz="3000" dirty="0"/>
              <a:t>skills</a:t>
            </a:r>
          </a:p>
          <a:p>
            <a:r>
              <a:rPr lang="en-GB" sz="3000" dirty="0"/>
              <a:t>task clarity</a:t>
            </a:r>
          </a:p>
          <a:p>
            <a:r>
              <a:rPr lang="en-GB" sz="3000" dirty="0"/>
              <a:t>relationship processes</a:t>
            </a:r>
          </a:p>
          <a:p>
            <a:r>
              <a:rPr lang="en-GB" sz="3000" dirty="0"/>
              <a:t>collaborative processes</a:t>
            </a:r>
          </a:p>
          <a:p>
            <a:r>
              <a:rPr lang="en-GB" sz="3000" dirty="0"/>
              <a:t>requisite diversity</a:t>
            </a:r>
            <a:endParaRPr lang="en-GB" dirty="0"/>
          </a:p>
        </p:txBody>
      </p:sp>
      <p:sp>
        <p:nvSpPr>
          <p:cNvPr id="9" name="Content Placeholder 10">
            <a:extLst>
              <a:ext uri="{FF2B5EF4-FFF2-40B4-BE49-F238E27FC236}">
                <a16:creationId xmlns:a16="http://schemas.microsoft.com/office/drawing/2014/main" id="{4F1B9253-282B-4A47-B84B-7BE8E871F535}"/>
              </a:ext>
            </a:extLst>
          </p:cNvPr>
          <p:cNvSpPr txBox="1">
            <a:spLocks/>
          </p:cNvSpPr>
          <p:nvPr/>
        </p:nvSpPr>
        <p:spPr bwMode="auto">
          <a:xfrm>
            <a:off x="8610058" y="5616354"/>
            <a:ext cx="4745862" cy="2969613"/>
          </a:xfrm>
          <a:prstGeom prst="rect">
            <a:avLst/>
          </a:prstGeom>
          <a:noFill/>
          <a:ln w="9525">
            <a:noFill/>
            <a:miter lim="800000"/>
            <a:headEnd/>
            <a:tailEnd/>
          </a:ln>
        </p:spPr>
        <p:txBody>
          <a:bodyPr vert="horz" wrap="square" lIns="137142" tIns="68571" rIns="137142" bIns="68571" numCol="1" anchor="t" anchorCtr="0" compatLnSpc="1">
            <a:prstTxWarp prst="textNoShape">
              <a:avLst/>
            </a:prstTxWarp>
          </a:bodyPr>
          <a:lstStyle>
            <a:lvl1pPr marL="342900" marR="0" indent="-342900" algn="l" defTabSz="914400" rtl="0" eaLnBrk="0" fontAlgn="base" latinLnBrk="0" hangingPunct="0">
              <a:lnSpc>
                <a:spcPct val="100000"/>
              </a:lnSpc>
              <a:spcBef>
                <a:spcPct val="20000"/>
              </a:spcBef>
              <a:spcAft>
                <a:spcPct val="0"/>
              </a:spcAft>
              <a:buClrTx/>
              <a:buSzPct val="100000"/>
              <a:buFontTx/>
              <a:buBlip>
                <a:blip r:embed="rId5"/>
              </a:buBlip>
              <a:tabLst/>
              <a:defRPr sz="1800" kern="1200">
                <a:solidFill>
                  <a:srgbClr val="172F61"/>
                </a:solidFill>
                <a:latin typeface="Tahoma"/>
                <a:ea typeface="ＭＳ Ｐゴシック" pitchFamily="112" charset="-128"/>
                <a:cs typeface="Tahoma"/>
              </a:defRPr>
            </a:lvl1pPr>
            <a:lvl2pPr marL="742950" marR="0" indent="-285750" algn="l" defTabSz="914400" rtl="0" eaLnBrk="0" fontAlgn="base" latinLnBrk="0" hangingPunct="0">
              <a:lnSpc>
                <a:spcPct val="100000"/>
              </a:lnSpc>
              <a:spcBef>
                <a:spcPct val="20000"/>
              </a:spcBef>
              <a:spcAft>
                <a:spcPct val="0"/>
              </a:spcAft>
              <a:buClrTx/>
              <a:buSzPct val="100000"/>
              <a:buFontTx/>
              <a:buBlip>
                <a:blip r:embed="rId5"/>
              </a:buBlip>
              <a:tabLst/>
              <a:defRPr sz="1400" kern="1200">
                <a:solidFill>
                  <a:schemeClr val="tx1"/>
                </a:solidFill>
                <a:latin typeface="Tahoma"/>
                <a:ea typeface="ＭＳ Ｐゴシック" pitchFamily="112" charset="-128"/>
                <a:cs typeface="Tahoma"/>
              </a:defRPr>
            </a:lvl2pPr>
            <a:lvl3pPr marL="1143000" marR="0" indent="-228600" algn="l" defTabSz="914400" rtl="0" eaLnBrk="0" fontAlgn="base" latinLnBrk="0" hangingPunct="0">
              <a:lnSpc>
                <a:spcPct val="100000"/>
              </a:lnSpc>
              <a:spcBef>
                <a:spcPct val="20000"/>
              </a:spcBef>
              <a:spcAft>
                <a:spcPct val="0"/>
              </a:spcAft>
              <a:buClrTx/>
              <a:buSzPct val="100000"/>
              <a:buFontTx/>
              <a:buBlip>
                <a:blip r:embed="rId5"/>
              </a:buBlip>
              <a:tabLst/>
              <a:defRPr sz="1200" kern="1200">
                <a:solidFill>
                  <a:schemeClr val="tx1"/>
                </a:solidFill>
                <a:latin typeface="Tahoma"/>
                <a:ea typeface="ＭＳ Ｐゴシック" pitchFamily="112" charset="-128"/>
                <a:cs typeface="Tahoma"/>
              </a:defRPr>
            </a:lvl3pPr>
            <a:lvl4pPr marL="1600200" marR="0" indent="-228600" algn="l" defTabSz="914400" rtl="0" eaLnBrk="0" fontAlgn="base" latinLnBrk="0" hangingPunct="0">
              <a:lnSpc>
                <a:spcPct val="100000"/>
              </a:lnSpc>
              <a:spcBef>
                <a:spcPct val="20000"/>
              </a:spcBef>
              <a:spcAft>
                <a:spcPct val="0"/>
              </a:spcAft>
              <a:buClrTx/>
              <a:buSzPct val="100000"/>
              <a:buFontTx/>
              <a:buBlip>
                <a:blip r:embed="rId5"/>
              </a:buBlip>
              <a:tabLst/>
              <a:defRPr sz="1000" kern="1200">
                <a:solidFill>
                  <a:schemeClr val="tx1"/>
                </a:solidFill>
                <a:latin typeface="Tahoma"/>
                <a:ea typeface="ＭＳ Ｐゴシック" pitchFamily="112" charset="-128"/>
                <a:cs typeface="Tahoma"/>
              </a:defRPr>
            </a:lvl4pPr>
            <a:lvl5pPr marL="2057400" marR="0" indent="-228600" algn="l" defTabSz="914400" rtl="0" eaLnBrk="0" fontAlgn="base" latinLnBrk="0" hangingPunct="0">
              <a:lnSpc>
                <a:spcPct val="100000"/>
              </a:lnSpc>
              <a:spcBef>
                <a:spcPct val="20000"/>
              </a:spcBef>
              <a:spcAft>
                <a:spcPct val="0"/>
              </a:spcAft>
              <a:buClrTx/>
              <a:buSzPct val="100000"/>
              <a:buFontTx/>
              <a:buBlip>
                <a:blip r:embed="rId5"/>
              </a:buBlip>
              <a:tabLst/>
              <a:defRPr sz="1200" kern="1200">
                <a:solidFill>
                  <a:schemeClr val="tx1"/>
                </a:solidFill>
                <a:latin typeface="Tahoma"/>
                <a:ea typeface="ＭＳ Ｐゴシック" pitchFamily="112" charset="-128"/>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281" indent="-514281" defTabSz="1371417"/>
            <a:r>
              <a:rPr lang="en-GB" sz="3000" dirty="0"/>
              <a:t>decision-making</a:t>
            </a:r>
          </a:p>
          <a:p>
            <a:pPr marL="514281" indent="-514281" defTabSz="1371417"/>
            <a:r>
              <a:rPr lang="en-GB" sz="3000" dirty="0"/>
              <a:t>trust</a:t>
            </a:r>
          </a:p>
          <a:p>
            <a:pPr marL="514281" indent="-514281" defTabSz="1371417"/>
            <a:r>
              <a:rPr lang="en-GB" sz="3000" dirty="0"/>
              <a:t>psychological safety</a:t>
            </a:r>
          </a:p>
          <a:p>
            <a:pPr marL="514281" indent="-514281" defTabSz="1371417"/>
            <a:r>
              <a:rPr lang="en-GB" sz="3000" dirty="0"/>
              <a:t>communication within the team</a:t>
            </a:r>
          </a:p>
          <a:p>
            <a:pPr marL="514281" indent="-514281" defTabSz="1371417"/>
            <a:r>
              <a:rPr lang="en-GB" sz="3000" dirty="0"/>
              <a:t>leadership processes </a:t>
            </a:r>
          </a:p>
          <a:p>
            <a:pPr marL="514281" indent="-514281" defTabSz="1371417"/>
            <a:r>
              <a:rPr lang="en-GB" sz="3000" dirty="0"/>
              <a:t>conflict management</a:t>
            </a:r>
          </a:p>
          <a:p>
            <a:pPr marL="514281" indent="-514281" defTabSz="1371417"/>
            <a:r>
              <a:rPr lang="en-GB" sz="3000" dirty="0"/>
              <a:t>ownership</a:t>
            </a:r>
          </a:p>
          <a:p>
            <a:pPr marL="0" indent="0" defTabSz="1371417">
              <a:buNone/>
            </a:pPr>
            <a:endParaRPr lang="en-GB" sz="2700" dirty="0"/>
          </a:p>
        </p:txBody>
      </p:sp>
      <p:pic>
        <p:nvPicPr>
          <p:cNvPr id="10" name="Picture 9">
            <a:extLst>
              <a:ext uri="{FF2B5EF4-FFF2-40B4-BE49-F238E27FC236}">
                <a16:creationId xmlns:a16="http://schemas.microsoft.com/office/drawing/2014/main" id="{D8D8EEB4-AC12-48EF-B145-DF2471E735C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77453" y="424332"/>
            <a:ext cx="1966393" cy="1500318"/>
          </a:xfrm>
          <a:prstGeom prst="rect">
            <a:avLst/>
          </a:prstGeom>
        </p:spPr>
      </p:pic>
    </p:spTree>
    <p:extLst>
      <p:ext uri="{BB962C8B-B14F-4D97-AF65-F5344CB8AC3E}">
        <p14:creationId xmlns:p14="http://schemas.microsoft.com/office/powerpoint/2010/main" val="153658778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s://emccuk.org/images/emcc%20images/EMCCUK-logo-printres%20small.jpg"/>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794576" y="702517"/>
            <a:ext cx="2576579" cy="1755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9"/>
          <p:cNvSpPr>
            <a:spLocks noGrp="1"/>
          </p:cNvSpPr>
          <p:nvPr>
            <p:ph type="title"/>
          </p:nvPr>
        </p:nvSpPr>
        <p:spPr>
          <a:xfrm>
            <a:off x="462172" y="2457578"/>
            <a:ext cx="16764671" cy="1245814"/>
          </a:xfrm>
        </p:spPr>
        <p:txBody>
          <a:bodyPr/>
          <a:lstStyle/>
          <a:p>
            <a:r>
              <a:rPr lang="en-GB" dirty="0"/>
              <a:t>Contents </a:t>
            </a:r>
          </a:p>
        </p:txBody>
      </p:sp>
      <p:sp>
        <p:nvSpPr>
          <p:cNvPr id="11" name="Text Placeholder 10"/>
          <p:cNvSpPr>
            <a:spLocks noGrp="1"/>
          </p:cNvSpPr>
          <p:nvPr>
            <p:ph type="body" idx="10"/>
          </p:nvPr>
        </p:nvSpPr>
        <p:spPr>
          <a:xfrm>
            <a:off x="8908555" y="4525233"/>
            <a:ext cx="8665564" cy="6332746"/>
          </a:xfrm>
        </p:spPr>
        <p:txBody>
          <a:bodyPr/>
          <a:lstStyle/>
          <a:p>
            <a:r>
              <a:rPr lang="en-GB" dirty="0">
                <a:solidFill>
                  <a:schemeClr val="tx1"/>
                </a:solidFill>
                <a:latin typeface="Tahoma" panose="020B0604030504040204" pitchFamily="34" charset="0"/>
                <a:ea typeface="Tahoma" panose="020B0604030504040204" pitchFamily="34" charset="0"/>
                <a:cs typeface="Tahoma" panose="020B0604030504040204" pitchFamily="34" charset="0"/>
              </a:rPr>
              <a:t>Professor David Clutterbuck’s insight on what makes high performing teams                                                                      </a:t>
            </a:r>
          </a:p>
          <a:p>
            <a:endParaRPr lang="en-GB"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60029" indent="0">
              <a:buNone/>
            </a:pPr>
            <a:endParaRPr lang="en-GB"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GB" dirty="0">
                <a:solidFill>
                  <a:schemeClr val="tx1"/>
                </a:solidFill>
                <a:latin typeface="Tahoma" panose="020B0604030504040204" pitchFamily="34" charset="0"/>
                <a:ea typeface="Tahoma" panose="020B0604030504040204" pitchFamily="34" charset="0"/>
                <a:cs typeface="Tahoma" panose="020B0604030504040204" pitchFamily="34" charset="0"/>
              </a:rPr>
              <a:t>Plus the opportunity to discuss and feed into our future plans.</a:t>
            </a:r>
          </a:p>
          <a:p>
            <a:pPr marL="360029" indent="0">
              <a:buNone/>
            </a:pPr>
            <a:endParaRPr lang="en-GB" dirty="0"/>
          </a:p>
        </p:txBody>
      </p:sp>
      <p:sp>
        <p:nvSpPr>
          <p:cNvPr id="12" name="Text Placeholder 11"/>
          <p:cNvSpPr>
            <a:spLocks noGrp="1"/>
          </p:cNvSpPr>
          <p:nvPr>
            <p:ph type="body" sz="quarter" idx="11"/>
          </p:nvPr>
        </p:nvSpPr>
        <p:spPr>
          <a:xfrm>
            <a:off x="462172" y="4525234"/>
            <a:ext cx="8291814" cy="6561316"/>
          </a:xfrm>
        </p:spPr>
        <p:txBody>
          <a:bodyPr/>
          <a:lstStyle/>
          <a:p>
            <a:pPr marL="880515" indent="-428568">
              <a:buClrTx/>
              <a:buFont typeface="Arial" panose="020B0604020202020204" pitchFamily="34" charset="0"/>
              <a:buChar char="•"/>
            </a:pPr>
            <a:r>
              <a:rPr lang="en-GB" dirty="0">
                <a:latin typeface="Tahoma" panose="020B0604030504040204" pitchFamily="34" charset="0"/>
                <a:ea typeface="Tahoma" panose="020B0604030504040204" pitchFamily="34" charset="0"/>
                <a:cs typeface="Tahoma" panose="020B0604030504040204" pitchFamily="34" charset="0"/>
              </a:rPr>
              <a:t>ILM and EMCC UK joint commitment to support the professional development of coaches and mentors in the UK</a:t>
            </a:r>
          </a:p>
          <a:p>
            <a:pPr marL="880515" indent="-428568">
              <a:buClrTx/>
              <a:buFont typeface="Arial" panose="020B0604020202020204" pitchFamily="34" charset="0"/>
              <a:buChar char="•"/>
            </a:pPr>
            <a:endParaRPr lang="en-GB" dirty="0">
              <a:latin typeface="Tahoma" panose="020B0604030504040204" pitchFamily="34" charset="0"/>
              <a:ea typeface="Tahoma" panose="020B0604030504040204" pitchFamily="34" charset="0"/>
              <a:cs typeface="Tahoma" panose="020B0604030504040204" pitchFamily="34" charset="0"/>
            </a:endParaRPr>
          </a:p>
          <a:p>
            <a:pPr>
              <a:buClrTx/>
            </a:pPr>
            <a:endParaRPr lang="en-GB" sz="1500" dirty="0">
              <a:latin typeface="Tahoma" panose="020B0604030504040204" pitchFamily="34" charset="0"/>
              <a:ea typeface="Tahoma" panose="020B0604030504040204" pitchFamily="34" charset="0"/>
              <a:cs typeface="Tahoma" panose="020B0604030504040204" pitchFamily="34" charset="0"/>
            </a:endParaRPr>
          </a:p>
          <a:p>
            <a:pPr marL="880515" indent="-428568">
              <a:buClrTx/>
              <a:buFont typeface="Arial" panose="020B0604020202020204" pitchFamily="34" charset="0"/>
              <a:buChar char="•"/>
            </a:pPr>
            <a:r>
              <a:rPr lang="en-GB" dirty="0">
                <a:latin typeface="Tahoma" panose="020B0604030504040204" pitchFamily="34" charset="0"/>
                <a:ea typeface="Tahoma" panose="020B0604030504040204" pitchFamily="34" charset="0"/>
                <a:cs typeface="Tahoma" panose="020B0604030504040204" pitchFamily="34" charset="0"/>
              </a:rPr>
              <a:t>City &amp; Guilds Group innovative peer coaching programme</a:t>
            </a:r>
          </a:p>
          <a:p>
            <a:endParaRPr lang="en-GB" dirty="0"/>
          </a:p>
        </p:txBody>
      </p:sp>
    </p:spTree>
    <p:extLst>
      <p:ext uri="{BB962C8B-B14F-4D97-AF65-F5344CB8AC3E}">
        <p14:creationId xmlns:p14="http://schemas.microsoft.com/office/powerpoint/2010/main" val="354796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extShape 1"/>
          <p:cNvSpPr txBox="1"/>
          <p:nvPr/>
        </p:nvSpPr>
        <p:spPr>
          <a:xfrm>
            <a:off x="9258465" y="4000692"/>
            <a:ext cx="5942466" cy="6628177"/>
          </a:xfrm>
          <a:prstGeom prst="rect">
            <a:avLst/>
          </a:prstGeom>
        </p:spPr>
        <p:txBody>
          <a:bodyPr lIns="161979" tIns="0" bIns="0" anchor="ctr"/>
          <a:lstStyle/>
          <a:p>
            <a:pPr defTabSz="1371417" fontAlgn="auto">
              <a:spcBef>
                <a:spcPts val="0"/>
              </a:spcBef>
              <a:spcAft>
                <a:spcPts val="0"/>
              </a:spcAft>
            </a:pPr>
            <a:endParaRPr sz="2700" dirty="0">
              <a:solidFill>
                <a:prstClr val="black"/>
              </a:solidFill>
              <a:latin typeface="Calibri"/>
              <a:cs typeface="+mn-cs"/>
            </a:endParaRPr>
          </a:p>
        </p:txBody>
      </p:sp>
      <p:pic>
        <p:nvPicPr>
          <p:cNvPr id="6" name="Picture 5" descr="DCPlogo.png">
            <a:extLst>
              <a:ext uri="{FF2B5EF4-FFF2-40B4-BE49-F238E27FC236}">
                <a16:creationId xmlns:a16="http://schemas.microsoft.com/office/drawing/2014/main" id="{4BC3FF40-9A61-40DC-B085-B923EA60A4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5986" y="801568"/>
            <a:ext cx="4611967" cy="1305962"/>
          </a:xfrm>
          <a:prstGeom prst="rect">
            <a:avLst/>
          </a:prstGeom>
        </p:spPr>
      </p:pic>
      <p:sp>
        <p:nvSpPr>
          <p:cNvPr id="8" name="TextBox 7">
            <a:extLst>
              <a:ext uri="{FF2B5EF4-FFF2-40B4-BE49-F238E27FC236}">
                <a16:creationId xmlns:a16="http://schemas.microsoft.com/office/drawing/2014/main" id="{8C07932C-1F5F-4DB0-9760-91D00437BD11}"/>
              </a:ext>
            </a:extLst>
          </p:cNvPr>
          <p:cNvSpPr txBox="1"/>
          <p:nvPr/>
        </p:nvSpPr>
        <p:spPr>
          <a:xfrm>
            <a:off x="11925067" y="11379978"/>
            <a:ext cx="5318778" cy="507831"/>
          </a:xfrm>
          <a:prstGeom prst="rect">
            <a:avLst/>
          </a:prstGeom>
          <a:noFill/>
        </p:spPr>
        <p:txBody>
          <a:bodyPr wrap="square" rtlCol="0">
            <a:spAutoFit/>
          </a:bodyPr>
          <a:lstStyle/>
          <a:p>
            <a:pPr defTabSz="1371417" fontAlgn="auto">
              <a:spcBef>
                <a:spcPts val="0"/>
              </a:spcBef>
              <a:spcAft>
                <a:spcPts val="0"/>
              </a:spcAft>
            </a:pPr>
            <a:r>
              <a:rPr lang="en-US" sz="2700" dirty="0">
                <a:solidFill>
                  <a:srgbClr val="000000"/>
                </a:solidFill>
                <a:latin typeface="Calibri"/>
                <a:cs typeface="Arial"/>
              </a:rPr>
              <a:t>© David Clutterbuck 2019</a:t>
            </a:r>
          </a:p>
        </p:txBody>
      </p:sp>
      <p:pic>
        <p:nvPicPr>
          <p:cNvPr id="7" name="Picture 6">
            <a:extLst>
              <a:ext uri="{FF2B5EF4-FFF2-40B4-BE49-F238E27FC236}">
                <a16:creationId xmlns:a16="http://schemas.microsoft.com/office/drawing/2014/main" id="{D8D8EEB4-AC12-48EF-B145-DF2471E735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77453" y="607212"/>
            <a:ext cx="1966393" cy="1500318"/>
          </a:xfrm>
          <a:prstGeom prst="rect">
            <a:avLst/>
          </a:prstGeom>
        </p:spPr>
      </p:pic>
      <p:sp>
        <p:nvSpPr>
          <p:cNvPr id="3" name="TextBox 2">
            <a:extLst>
              <a:ext uri="{FF2B5EF4-FFF2-40B4-BE49-F238E27FC236}">
                <a16:creationId xmlns:a16="http://schemas.microsoft.com/office/drawing/2014/main" id="{E39CD197-C691-4B41-84B9-CD0C3A63DE2F}"/>
              </a:ext>
            </a:extLst>
          </p:cNvPr>
          <p:cNvSpPr txBox="1"/>
          <p:nvPr/>
        </p:nvSpPr>
        <p:spPr>
          <a:xfrm>
            <a:off x="2556126" y="11534136"/>
            <a:ext cx="9071827" cy="461665"/>
          </a:xfrm>
          <a:prstGeom prst="rect">
            <a:avLst/>
          </a:prstGeom>
          <a:noFill/>
        </p:spPr>
        <p:txBody>
          <a:bodyPr wrap="square" rtlCol="0">
            <a:spAutoFit/>
          </a:bodyPr>
          <a:lstStyle/>
          <a:p>
            <a:pPr defTabSz="1371417" fontAlgn="auto">
              <a:spcBef>
                <a:spcPts val="0"/>
              </a:spcBef>
              <a:spcAft>
                <a:spcPts val="0"/>
              </a:spcAft>
            </a:pPr>
            <a:r>
              <a:rPr lang="en-GB" sz="2400" dirty="0">
                <a:solidFill>
                  <a:prstClr val="black"/>
                </a:solidFill>
                <a:latin typeface="Calibri"/>
                <a:cs typeface="+mn-cs"/>
                <a:hlinkClick r:id="rId5"/>
              </a:rPr>
              <a:t>www.emccuk.org</a:t>
            </a:r>
            <a:r>
              <a:rPr lang="en-GB" sz="2400" dirty="0">
                <a:solidFill>
                  <a:prstClr val="black"/>
                </a:solidFill>
                <a:latin typeface="Calibri"/>
                <a:cs typeface="+mn-cs"/>
              </a:rPr>
              <a:t>   e: info@emccuk.org   t: 0345 0345 646 0155  </a:t>
            </a:r>
          </a:p>
        </p:txBody>
      </p:sp>
      <p:sp>
        <p:nvSpPr>
          <p:cNvPr id="2" name="Title 1">
            <a:extLst>
              <a:ext uri="{FF2B5EF4-FFF2-40B4-BE49-F238E27FC236}">
                <a16:creationId xmlns:a16="http://schemas.microsoft.com/office/drawing/2014/main" id="{D7DB213F-EAC1-4FD4-9155-F96705EC3330}"/>
              </a:ext>
            </a:extLst>
          </p:cNvPr>
          <p:cNvSpPr>
            <a:spLocks noGrp="1"/>
          </p:cNvSpPr>
          <p:nvPr>
            <p:ph type="title"/>
          </p:nvPr>
        </p:nvSpPr>
        <p:spPr/>
        <p:txBody>
          <a:bodyPr>
            <a:normAutofit/>
          </a:bodyPr>
          <a:lstStyle/>
          <a:p>
            <a:pPr algn="ctr"/>
            <a:r>
              <a:rPr lang="en-GB" sz="4199" dirty="0"/>
              <a:t>PERILL: 5 pillars of high performing teams</a:t>
            </a:r>
          </a:p>
        </p:txBody>
      </p:sp>
      <p:sp>
        <p:nvSpPr>
          <p:cNvPr id="9" name="Isosceles Triangle 8">
            <a:extLst>
              <a:ext uri="{FF2B5EF4-FFF2-40B4-BE49-F238E27FC236}">
                <a16:creationId xmlns:a16="http://schemas.microsoft.com/office/drawing/2014/main" id="{DAA9C77E-BF89-4DF9-A8D5-664C07F8BCF9}"/>
              </a:ext>
            </a:extLst>
          </p:cNvPr>
          <p:cNvSpPr/>
          <p:nvPr/>
        </p:nvSpPr>
        <p:spPr>
          <a:xfrm>
            <a:off x="5072592" y="5454027"/>
            <a:ext cx="8261862" cy="1809514"/>
          </a:xfrm>
          <a:prstGeom prst="triangle">
            <a:avLst>
              <a:gd name="adj" fmla="val 49135"/>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1371417" fontAlgn="auto">
              <a:spcBef>
                <a:spcPts val="0"/>
              </a:spcBef>
              <a:spcAft>
                <a:spcPts val="0"/>
              </a:spcAft>
            </a:pPr>
            <a:endParaRPr lang="en-US" sz="24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10" name="Group 9">
            <a:extLst>
              <a:ext uri="{FF2B5EF4-FFF2-40B4-BE49-F238E27FC236}">
                <a16:creationId xmlns:a16="http://schemas.microsoft.com/office/drawing/2014/main" id="{21926A81-A5C5-4175-BFF1-C498B9D5CB01}"/>
              </a:ext>
            </a:extLst>
          </p:cNvPr>
          <p:cNvGrpSpPr/>
          <p:nvPr/>
        </p:nvGrpSpPr>
        <p:grpSpPr>
          <a:xfrm>
            <a:off x="5448781" y="7463540"/>
            <a:ext cx="7638055" cy="2809509"/>
            <a:chOff x="2108200" y="2879725"/>
            <a:chExt cx="5092700" cy="1873250"/>
          </a:xfrm>
        </p:grpSpPr>
        <p:sp>
          <p:nvSpPr>
            <p:cNvPr id="12" name="Rectangle 11">
              <a:extLst>
                <a:ext uri="{FF2B5EF4-FFF2-40B4-BE49-F238E27FC236}">
                  <a16:creationId xmlns:a16="http://schemas.microsoft.com/office/drawing/2014/main" id="{638061E7-DD17-4940-BB48-36C22D9DB7DE}"/>
                </a:ext>
              </a:extLst>
            </p:cNvPr>
            <p:cNvSpPr/>
            <p:nvPr/>
          </p:nvSpPr>
          <p:spPr>
            <a:xfrm>
              <a:off x="4194175" y="2879725"/>
              <a:ext cx="914400" cy="18732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1371417" fontAlgn="auto">
                <a:spcBef>
                  <a:spcPts val="0"/>
                </a:spcBef>
                <a:spcAft>
                  <a:spcPts val="0"/>
                </a:spcAft>
              </a:pPr>
              <a:endParaRPr lang="en-US" sz="24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3" name="Rectangle 12">
              <a:extLst>
                <a:ext uri="{FF2B5EF4-FFF2-40B4-BE49-F238E27FC236}">
                  <a16:creationId xmlns:a16="http://schemas.microsoft.com/office/drawing/2014/main" id="{93B07CA3-4E68-4595-992E-D34528819414}"/>
                </a:ext>
              </a:extLst>
            </p:cNvPr>
            <p:cNvSpPr/>
            <p:nvPr/>
          </p:nvSpPr>
          <p:spPr>
            <a:xfrm>
              <a:off x="5219700" y="2879725"/>
              <a:ext cx="914400" cy="18732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1371417" fontAlgn="auto">
                <a:spcBef>
                  <a:spcPts val="0"/>
                </a:spcBef>
                <a:spcAft>
                  <a:spcPts val="0"/>
                </a:spcAft>
              </a:pPr>
              <a:endParaRPr lang="en-US" sz="24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a:extLst>
                <a:ext uri="{FF2B5EF4-FFF2-40B4-BE49-F238E27FC236}">
                  <a16:creationId xmlns:a16="http://schemas.microsoft.com/office/drawing/2014/main" id="{2F1B5F8B-9F77-42C6-9AC3-7E88C9C90AF2}"/>
                </a:ext>
              </a:extLst>
            </p:cNvPr>
            <p:cNvSpPr/>
            <p:nvPr/>
          </p:nvSpPr>
          <p:spPr>
            <a:xfrm>
              <a:off x="2108200" y="2879725"/>
              <a:ext cx="914400" cy="18732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1371417" fontAlgn="auto">
                <a:spcBef>
                  <a:spcPts val="0"/>
                </a:spcBef>
                <a:spcAft>
                  <a:spcPts val="0"/>
                </a:spcAft>
              </a:pPr>
              <a:endParaRPr lang="en-US"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5" name="Rectangle 14">
              <a:extLst>
                <a:ext uri="{FF2B5EF4-FFF2-40B4-BE49-F238E27FC236}">
                  <a16:creationId xmlns:a16="http://schemas.microsoft.com/office/drawing/2014/main" id="{64523A9A-4ED9-4D0E-BBBA-444705C71AC1}"/>
                </a:ext>
              </a:extLst>
            </p:cNvPr>
            <p:cNvSpPr/>
            <p:nvPr/>
          </p:nvSpPr>
          <p:spPr>
            <a:xfrm>
              <a:off x="3159125" y="2879725"/>
              <a:ext cx="914400" cy="18732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1371417" fontAlgn="auto">
                <a:spcBef>
                  <a:spcPts val="0"/>
                </a:spcBef>
                <a:spcAft>
                  <a:spcPts val="0"/>
                </a:spcAft>
              </a:pPr>
              <a:endParaRPr lang="en-US" sz="24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6" name="Rectangle 15">
              <a:extLst>
                <a:ext uri="{FF2B5EF4-FFF2-40B4-BE49-F238E27FC236}">
                  <a16:creationId xmlns:a16="http://schemas.microsoft.com/office/drawing/2014/main" id="{2330731E-B694-4C8C-9AA1-3B13BB79AB19}"/>
                </a:ext>
              </a:extLst>
            </p:cNvPr>
            <p:cNvSpPr/>
            <p:nvPr/>
          </p:nvSpPr>
          <p:spPr>
            <a:xfrm>
              <a:off x="6286500" y="2879725"/>
              <a:ext cx="914400" cy="18732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1371417" fontAlgn="auto">
                <a:spcBef>
                  <a:spcPts val="0"/>
                </a:spcBef>
                <a:spcAft>
                  <a:spcPts val="0"/>
                </a:spcAft>
              </a:pPr>
              <a:endParaRPr lang="en-US" sz="24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
        <p:nvSpPr>
          <p:cNvPr id="17" name="TextBox 16">
            <a:extLst>
              <a:ext uri="{FF2B5EF4-FFF2-40B4-BE49-F238E27FC236}">
                <a16:creationId xmlns:a16="http://schemas.microsoft.com/office/drawing/2014/main" id="{14FECEC5-17B9-4B5E-A14A-CAAD6E913B67}"/>
              </a:ext>
            </a:extLst>
          </p:cNvPr>
          <p:cNvSpPr txBox="1"/>
          <p:nvPr/>
        </p:nvSpPr>
        <p:spPr>
          <a:xfrm>
            <a:off x="5367829" y="8215918"/>
            <a:ext cx="1476183" cy="923330"/>
          </a:xfrm>
          <a:prstGeom prst="rect">
            <a:avLst/>
          </a:prstGeom>
          <a:noFill/>
        </p:spPr>
        <p:txBody>
          <a:bodyPr wrap="square" rtlCol="0">
            <a:spAutoFit/>
          </a:bodyPr>
          <a:lstStyle/>
          <a:p>
            <a:pPr algn="ctr" defTabSz="1371417" fontAlgn="auto">
              <a:spcBef>
                <a:spcPts val="0"/>
              </a:spcBef>
              <a:spcAft>
                <a:spcPts val="0"/>
              </a:spcAft>
            </a:pP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Purpose</a:t>
            </a:r>
          </a:p>
          <a:p>
            <a:pPr algn="ctr" defTabSz="1371417" fontAlgn="auto">
              <a:spcBef>
                <a:spcPts val="0"/>
              </a:spcBef>
              <a:spcAft>
                <a:spcPts val="0"/>
              </a:spcAft>
            </a:pP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and Motivation</a:t>
            </a:r>
          </a:p>
        </p:txBody>
      </p:sp>
      <p:sp>
        <p:nvSpPr>
          <p:cNvPr id="18" name="TextBox 17">
            <a:extLst>
              <a:ext uri="{FF2B5EF4-FFF2-40B4-BE49-F238E27FC236}">
                <a16:creationId xmlns:a16="http://schemas.microsoft.com/office/drawing/2014/main" id="{31E157B9-B467-408D-9675-8026839455C8}"/>
              </a:ext>
            </a:extLst>
          </p:cNvPr>
          <p:cNvSpPr txBox="1"/>
          <p:nvPr/>
        </p:nvSpPr>
        <p:spPr>
          <a:xfrm>
            <a:off x="6820203" y="8215917"/>
            <a:ext cx="1757134" cy="1200329"/>
          </a:xfrm>
          <a:prstGeom prst="rect">
            <a:avLst/>
          </a:prstGeom>
          <a:noFill/>
        </p:spPr>
        <p:txBody>
          <a:bodyPr wrap="square" rtlCol="0">
            <a:spAutoFit/>
          </a:bodyPr>
          <a:lstStyle/>
          <a:p>
            <a:pPr algn="ctr" defTabSz="1371417" fontAlgn="auto">
              <a:spcBef>
                <a:spcPts val="0"/>
              </a:spcBef>
              <a:spcAft>
                <a:spcPts val="0"/>
              </a:spcAft>
            </a:pP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External processes </a:t>
            </a:r>
          </a:p>
          <a:p>
            <a:pPr algn="ctr" defTabSz="1371417" fontAlgn="auto">
              <a:spcBef>
                <a:spcPts val="0"/>
              </a:spcBef>
              <a:spcAft>
                <a:spcPts val="0"/>
              </a:spcAft>
            </a:pP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and </a:t>
            </a:r>
          </a:p>
          <a:p>
            <a:pPr algn="ctr" defTabSz="1371417" fontAlgn="auto">
              <a:spcBef>
                <a:spcPts val="0"/>
              </a:spcBef>
              <a:spcAft>
                <a:spcPts val="0"/>
              </a:spcAft>
            </a:pP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systems</a:t>
            </a:r>
          </a:p>
        </p:txBody>
      </p:sp>
      <p:sp>
        <p:nvSpPr>
          <p:cNvPr id="19" name="TextBox 18">
            <a:extLst>
              <a:ext uri="{FF2B5EF4-FFF2-40B4-BE49-F238E27FC236}">
                <a16:creationId xmlns:a16="http://schemas.microsoft.com/office/drawing/2014/main" id="{5C9567A8-BE1D-4923-B701-0B6EEA9917F1}"/>
              </a:ext>
            </a:extLst>
          </p:cNvPr>
          <p:cNvSpPr txBox="1"/>
          <p:nvPr/>
        </p:nvSpPr>
        <p:spPr>
          <a:xfrm>
            <a:off x="8544003" y="8215918"/>
            <a:ext cx="1476183" cy="646331"/>
          </a:xfrm>
          <a:prstGeom prst="rect">
            <a:avLst/>
          </a:prstGeom>
          <a:noFill/>
        </p:spPr>
        <p:txBody>
          <a:bodyPr wrap="square" rtlCol="0">
            <a:spAutoFit/>
          </a:bodyPr>
          <a:lstStyle/>
          <a:p>
            <a:pPr algn="ctr" defTabSz="1371417" fontAlgn="auto">
              <a:spcBef>
                <a:spcPts val="0"/>
              </a:spcBef>
              <a:spcAft>
                <a:spcPts val="0"/>
              </a:spcAft>
            </a:pP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Relation-ships</a:t>
            </a:r>
          </a:p>
        </p:txBody>
      </p:sp>
      <p:sp>
        <p:nvSpPr>
          <p:cNvPr id="20" name="TextBox 19">
            <a:extLst>
              <a:ext uri="{FF2B5EF4-FFF2-40B4-BE49-F238E27FC236}">
                <a16:creationId xmlns:a16="http://schemas.microsoft.com/office/drawing/2014/main" id="{CD1949E0-0FAB-47E3-9EC3-1F0AD12E10E0}"/>
              </a:ext>
            </a:extLst>
          </p:cNvPr>
          <p:cNvSpPr txBox="1"/>
          <p:nvPr/>
        </p:nvSpPr>
        <p:spPr>
          <a:xfrm>
            <a:off x="10067805" y="8215917"/>
            <a:ext cx="1476183" cy="1200329"/>
          </a:xfrm>
          <a:prstGeom prst="rect">
            <a:avLst/>
          </a:prstGeom>
          <a:noFill/>
        </p:spPr>
        <p:txBody>
          <a:bodyPr wrap="square" rtlCol="0">
            <a:spAutoFit/>
          </a:bodyPr>
          <a:lstStyle/>
          <a:p>
            <a:pPr algn="ctr" defTabSz="1371417" fontAlgn="auto">
              <a:spcBef>
                <a:spcPts val="0"/>
              </a:spcBef>
              <a:spcAft>
                <a:spcPts val="0"/>
              </a:spcAft>
            </a:pP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Internal processes and systems</a:t>
            </a:r>
          </a:p>
          <a:p>
            <a:pPr algn="ctr" defTabSz="1371417" fontAlgn="auto">
              <a:spcBef>
                <a:spcPts val="0"/>
              </a:spcBef>
              <a:spcAft>
                <a:spcPts val="0"/>
              </a:spcAft>
            </a:pPr>
            <a:endParaRPr lang="en-US"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1" name="TextBox 20">
            <a:extLst>
              <a:ext uri="{FF2B5EF4-FFF2-40B4-BE49-F238E27FC236}">
                <a16:creationId xmlns:a16="http://schemas.microsoft.com/office/drawing/2014/main" id="{CE94F482-813B-44AD-BDE4-A648468C8C5D}"/>
              </a:ext>
            </a:extLst>
          </p:cNvPr>
          <p:cNvSpPr txBox="1"/>
          <p:nvPr/>
        </p:nvSpPr>
        <p:spPr>
          <a:xfrm>
            <a:off x="11677320" y="8215918"/>
            <a:ext cx="1476183" cy="646331"/>
          </a:xfrm>
          <a:prstGeom prst="rect">
            <a:avLst/>
          </a:prstGeom>
          <a:noFill/>
        </p:spPr>
        <p:txBody>
          <a:bodyPr wrap="square" rtlCol="0">
            <a:spAutoFit/>
          </a:bodyPr>
          <a:lstStyle/>
          <a:p>
            <a:pPr algn="ctr" defTabSz="1371417" fontAlgn="auto">
              <a:spcBef>
                <a:spcPts val="0"/>
              </a:spcBef>
              <a:spcAft>
                <a:spcPts val="0"/>
              </a:spcAft>
            </a:pP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Learning processes</a:t>
            </a:r>
          </a:p>
        </p:txBody>
      </p:sp>
      <p:sp>
        <p:nvSpPr>
          <p:cNvPr id="22" name="Rectangle 21">
            <a:extLst>
              <a:ext uri="{FF2B5EF4-FFF2-40B4-BE49-F238E27FC236}">
                <a16:creationId xmlns:a16="http://schemas.microsoft.com/office/drawing/2014/main" id="{C00DA552-90A8-47A4-B015-D7C87EA70FAD}"/>
              </a:ext>
            </a:extLst>
          </p:cNvPr>
          <p:cNvSpPr/>
          <p:nvPr/>
        </p:nvSpPr>
        <p:spPr>
          <a:xfrm>
            <a:off x="4739261" y="10454002"/>
            <a:ext cx="8952334" cy="3333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1371417" fontAlgn="auto">
              <a:spcBef>
                <a:spcPts val="0"/>
              </a:spcBef>
              <a:spcAft>
                <a:spcPts val="0"/>
              </a:spcAft>
            </a:pPr>
            <a:r>
              <a:rPr lang="en-US" sz="2400" dirty="0">
                <a:solidFill>
                  <a:prstClr val="black"/>
                </a:solidFill>
                <a:latin typeface="Tahoma" panose="020B0604030504040204" pitchFamily="34" charset="0"/>
                <a:ea typeface="Tahoma" panose="020B0604030504040204" pitchFamily="34" charset="0"/>
                <a:cs typeface="Tahoma" panose="020B0604030504040204" pitchFamily="34" charset="0"/>
              </a:rPr>
              <a:t>LEADERSHIP</a:t>
            </a:r>
          </a:p>
        </p:txBody>
      </p:sp>
    </p:spTree>
    <p:extLst>
      <p:ext uri="{BB962C8B-B14F-4D97-AF65-F5344CB8AC3E}">
        <p14:creationId xmlns:p14="http://schemas.microsoft.com/office/powerpoint/2010/main" val="72052629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extShape 1"/>
          <p:cNvSpPr txBox="1"/>
          <p:nvPr/>
        </p:nvSpPr>
        <p:spPr>
          <a:xfrm>
            <a:off x="9258465" y="4000692"/>
            <a:ext cx="5942466" cy="6628177"/>
          </a:xfrm>
          <a:prstGeom prst="rect">
            <a:avLst/>
          </a:prstGeom>
        </p:spPr>
        <p:txBody>
          <a:bodyPr lIns="161979" tIns="0" bIns="0" anchor="ctr"/>
          <a:lstStyle/>
          <a:p>
            <a:pPr defTabSz="1371417" fontAlgn="auto">
              <a:spcBef>
                <a:spcPts val="0"/>
              </a:spcBef>
              <a:spcAft>
                <a:spcPts val="0"/>
              </a:spcAft>
            </a:pPr>
            <a:endParaRPr sz="2700" dirty="0">
              <a:solidFill>
                <a:prstClr val="black"/>
              </a:solidFill>
              <a:latin typeface="Calibri"/>
              <a:cs typeface="+mn-cs"/>
            </a:endParaRPr>
          </a:p>
        </p:txBody>
      </p:sp>
      <p:pic>
        <p:nvPicPr>
          <p:cNvPr id="6" name="Picture 5" descr="DCPlogo.png">
            <a:extLst>
              <a:ext uri="{FF2B5EF4-FFF2-40B4-BE49-F238E27FC236}">
                <a16:creationId xmlns:a16="http://schemas.microsoft.com/office/drawing/2014/main" id="{4BC3FF40-9A61-40DC-B085-B923EA60A4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5986" y="618688"/>
            <a:ext cx="4611967" cy="1305962"/>
          </a:xfrm>
          <a:prstGeom prst="rect">
            <a:avLst/>
          </a:prstGeom>
        </p:spPr>
      </p:pic>
      <p:pic>
        <p:nvPicPr>
          <p:cNvPr id="7" name="Picture 6">
            <a:extLst>
              <a:ext uri="{FF2B5EF4-FFF2-40B4-BE49-F238E27FC236}">
                <a16:creationId xmlns:a16="http://schemas.microsoft.com/office/drawing/2014/main" id="{D8D8EEB4-AC12-48EF-B145-DF2471E735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54750" y="483309"/>
            <a:ext cx="1889096" cy="1441342"/>
          </a:xfrm>
          <a:prstGeom prst="rect">
            <a:avLst/>
          </a:prstGeom>
        </p:spPr>
      </p:pic>
      <p:sp>
        <p:nvSpPr>
          <p:cNvPr id="2" name="Title 1">
            <a:extLst>
              <a:ext uri="{FF2B5EF4-FFF2-40B4-BE49-F238E27FC236}">
                <a16:creationId xmlns:a16="http://schemas.microsoft.com/office/drawing/2014/main" id="{D7DB213F-EAC1-4FD4-9155-F96705EC3330}"/>
              </a:ext>
            </a:extLst>
          </p:cNvPr>
          <p:cNvSpPr>
            <a:spLocks noGrp="1"/>
          </p:cNvSpPr>
          <p:nvPr>
            <p:ph type="title"/>
          </p:nvPr>
        </p:nvSpPr>
        <p:spPr>
          <a:xfrm>
            <a:off x="3318159" y="2513807"/>
            <a:ext cx="11770467" cy="1031266"/>
          </a:xfrm>
        </p:spPr>
        <p:txBody>
          <a:bodyPr>
            <a:normAutofit/>
          </a:bodyPr>
          <a:lstStyle/>
          <a:p>
            <a:pPr algn="ctr"/>
            <a:r>
              <a:rPr lang="en-GB" sz="4199" dirty="0"/>
              <a:t>The PERILL model</a:t>
            </a:r>
          </a:p>
        </p:txBody>
      </p:sp>
      <p:pic>
        <p:nvPicPr>
          <p:cNvPr id="9" name="Picture 8">
            <a:extLst>
              <a:ext uri="{FF2B5EF4-FFF2-40B4-BE49-F238E27FC236}">
                <a16:creationId xmlns:a16="http://schemas.microsoft.com/office/drawing/2014/main" id="{D15D942A-E896-4C3A-B17F-5FF8717477EF}"/>
              </a:ext>
            </a:extLst>
          </p:cNvPr>
          <p:cNvPicPr>
            <a:picLocks noChangeAspect="1"/>
          </p:cNvPicPr>
          <p:nvPr/>
        </p:nvPicPr>
        <p:blipFill>
          <a:blip r:embed="rId5"/>
          <a:stretch>
            <a:fillRect/>
          </a:stretch>
        </p:blipFill>
        <p:spPr>
          <a:xfrm>
            <a:off x="2050095" y="3799840"/>
            <a:ext cx="18310545" cy="9387840"/>
          </a:xfrm>
          <a:prstGeom prst="rect">
            <a:avLst/>
          </a:prstGeom>
        </p:spPr>
      </p:pic>
    </p:spTree>
    <p:extLst>
      <p:ext uri="{BB962C8B-B14F-4D97-AF65-F5344CB8AC3E}">
        <p14:creationId xmlns:p14="http://schemas.microsoft.com/office/powerpoint/2010/main" val="387493783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D29DE-4EC0-6444-9E47-CBE5A3BD4093}"/>
              </a:ext>
            </a:extLst>
          </p:cNvPr>
          <p:cNvSpPr>
            <a:spLocks noGrp="1"/>
          </p:cNvSpPr>
          <p:nvPr>
            <p:ph type="ctrTitle"/>
          </p:nvPr>
        </p:nvSpPr>
        <p:spPr/>
        <p:txBody>
          <a:bodyPr/>
          <a:lstStyle/>
          <a:p>
            <a:r>
              <a:rPr lang="en-US" dirty="0"/>
              <a:t>Question</a:t>
            </a:r>
          </a:p>
        </p:txBody>
      </p:sp>
      <p:sp>
        <p:nvSpPr>
          <p:cNvPr id="3" name="Subtitle 2">
            <a:extLst>
              <a:ext uri="{FF2B5EF4-FFF2-40B4-BE49-F238E27FC236}">
                <a16:creationId xmlns:a16="http://schemas.microsoft.com/office/drawing/2014/main" id="{A9DBEE38-646B-DB4D-8DE8-4CA329EF3E6F}"/>
              </a:ext>
            </a:extLst>
          </p:cNvPr>
          <p:cNvSpPr>
            <a:spLocks noGrp="1"/>
          </p:cNvSpPr>
          <p:nvPr>
            <p:ph type="subTitle" idx="1"/>
          </p:nvPr>
        </p:nvSpPr>
        <p:spPr/>
        <p:txBody>
          <a:bodyPr/>
          <a:lstStyle/>
          <a:p>
            <a:r>
              <a:rPr lang="en-US" dirty="0"/>
              <a:t>Does this make sense for you?</a:t>
            </a:r>
          </a:p>
        </p:txBody>
      </p:sp>
    </p:spTree>
    <p:extLst>
      <p:ext uri="{BB962C8B-B14F-4D97-AF65-F5344CB8AC3E}">
        <p14:creationId xmlns:p14="http://schemas.microsoft.com/office/powerpoint/2010/main" val="17414550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CPlogo.png">
            <a:extLst>
              <a:ext uri="{FF2B5EF4-FFF2-40B4-BE49-F238E27FC236}">
                <a16:creationId xmlns:a16="http://schemas.microsoft.com/office/drawing/2014/main" id="{4BC3FF40-9A61-40DC-B085-B923EA60A4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5986" y="618688"/>
            <a:ext cx="4611967" cy="1305962"/>
          </a:xfrm>
          <a:prstGeom prst="rect">
            <a:avLst/>
          </a:prstGeom>
        </p:spPr>
      </p:pic>
      <p:sp>
        <p:nvSpPr>
          <p:cNvPr id="8" name="TextBox 7">
            <a:extLst>
              <a:ext uri="{FF2B5EF4-FFF2-40B4-BE49-F238E27FC236}">
                <a16:creationId xmlns:a16="http://schemas.microsoft.com/office/drawing/2014/main" id="{8C07932C-1F5F-4DB0-9760-91D00437BD11}"/>
              </a:ext>
            </a:extLst>
          </p:cNvPr>
          <p:cNvSpPr txBox="1"/>
          <p:nvPr/>
        </p:nvSpPr>
        <p:spPr>
          <a:xfrm>
            <a:off x="11925067" y="11379978"/>
            <a:ext cx="5318778" cy="507831"/>
          </a:xfrm>
          <a:prstGeom prst="rect">
            <a:avLst/>
          </a:prstGeom>
          <a:noFill/>
        </p:spPr>
        <p:txBody>
          <a:bodyPr wrap="square" rtlCol="0">
            <a:spAutoFit/>
          </a:bodyPr>
          <a:lstStyle/>
          <a:p>
            <a:pPr defTabSz="1371417" fontAlgn="auto">
              <a:spcBef>
                <a:spcPts val="0"/>
              </a:spcBef>
              <a:spcAft>
                <a:spcPts val="0"/>
              </a:spcAft>
            </a:pPr>
            <a:r>
              <a:rPr lang="en-US" sz="2700" dirty="0">
                <a:solidFill>
                  <a:srgbClr val="000000"/>
                </a:solidFill>
                <a:latin typeface="Calibri"/>
                <a:cs typeface="Arial"/>
              </a:rPr>
              <a:t>© David Clutterbuck 2019</a:t>
            </a:r>
          </a:p>
        </p:txBody>
      </p:sp>
      <p:pic>
        <p:nvPicPr>
          <p:cNvPr id="7" name="Picture 6">
            <a:extLst>
              <a:ext uri="{FF2B5EF4-FFF2-40B4-BE49-F238E27FC236}">
                <a16:creationId xmlns:a16="http://schemas.microsoft.com/office/drawing/2014/main" id="{D8D8EEB4-AC12-48EF-B145-DF2471E735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17274" y="281248"/>
            <a:ext cx="2153927" cy="1643402"/>
          </a:xfrm>
          <a:prstGeom prst="rect">
            <a:avLst/>
          </a:prstGeom>
        </p:spPr>
      </p:pic>
      <p:sp>
        <p:nvSpPr>
          <p:cNvPr id="3" name="TextBox 2">
            <a:extLst>
              <a:ext uri="{FF2B5EF4-FFF2-40B4-BE49-F238E27FC236}">
                <a16:creationId xmlns:a16="http://schemas.microsoft.com/office/drawing/2014/main" id="{E39CD197-C691-4B41-84B9-CD0C3A63DE2F}"/>
              </a:ext>
            </a:extLst>
          </p:cNvPr>
          <p:cNvSpPr txBox="1"/>
          <p:nvPr/>
        </p:nvSpPr>
        <p:spPr>
          <a:xfrm>
            <a:off x="2556126" y="11534136"/>
            <a:ext cx="9071827" cy="461665"/>
          </a:xfrm>
          <a:prstGeom prst="rect">
            <a:avLst/>
          </a:prstGeom>
          <a:noFill/>
        </p:spPr>
        <p:txBody>
          <a:bodyPr wrap="square" rtlCol="0">
            <a:spAutoFit/>
          </a:bodyPr>
          <a:lstStyle/>
          <a:p>
            <a:pPr defTabSz="1371417" fontAlgn="auto">
              <a:spcBef>
                <a:spcPts val="0"/>
              </a:spcBef>
              <a:spcAft>
                <a:spcPts val="0"/>
              </a:spcAft>
            </a:pPr>
            <a:r>
              <a:rPr lang="en-GB" sz="2400" dirty="0">
                <a:solidFill>
                  <a:prstClr val="black"/>
                </a:solidFill>
                <a:latin typeface="Calibri"/>
                <a:cs typeface="+mn-cs"/>
                <a:hlinkClick r:id="rId5"/>
              </a:rPr>
              <a:t>www.emccuk.org</a:t>
            </a:r>
            <a:r>
              <a:rPr lang="en-GB" sz="2400" dirty="0">
                <a:solidFill>
                  <a:prstClr val="black"/>
                </a:solidFill>
                <a:latin typeface="Calibri"/>
                <a:cs typeface="+mn-cs"/>
              </a:rPr>
              <a:t>   e: info@emccuk.org   t: 0345 0345 646 0155  </a:t>
            </a:r>
          </a:p>
        </p:txBody>
      </p:sp>
      <p:sp>
        <p:nvSpPr>
          <p:cNvPr id="2" name="Title 1">
            <a:extLst>
              <a:ext uri="{FF2B5EF4-FFF2-40B4-BE49-F238E27FC236}">
                <a16:creationId xmlns:a16="http://schemas.microsoft.com/office/drawing/2014/main" id="{D7DB213F-EAC1-4FD4-9155-F96705EC3330}"/>
              </a:ext>
            </a:extLst>
          </p:cNvPr>
          <p:cNvSpPr>
            <a:spLocks noGrp="1"/>
          </p:cNvSpPr>
          <p:nvPr>
            <p:ph type="title"/>
          </p:nvPr>
        </p:nvSpPr>
        <p:spPr/>
        <p:txBody>
          <a:bodyPr>
            <a:normAutofit/>
          </a:bodyPr>
          <a:lstStyle/>
          <a:p>
            <a:pPr algn="ctr"/>
            <a:r>
              <a:rPr lang="en-GB" sz="4199" dirty="0"/>
              <a:t>Purpose and motivation</a:t>
            </a:r>
          </a:p>
        </p:txBody>
      </p:sp>
      <p:sp>
        <p:nvSpPr>
          <p:cNvPr id="11" name="Content Placeholder 10">
            <a:extLst>
              <a:ext uri="{FF2B5EF4-FFF2-40B4-BE49-F238E27FC236}">
                <a16:creationId xmlns:a16="http://schemas.microsoft.com/office/drawing/2014/main" id="{BFBC3E45-CC4B-4A1E-89D9-7E61FB25EC84}"/>
              </a:ext>
            </a:extLst>
          </p:cNvPr>
          <p:cNvSpPr>
            <a:spLocks noGrp="1"/>
          </p:cNvSpPr>
          <p:nvPr>
            <p:ph idx="1"/>
          </p:nvPr>
        </p:nvSpPr>
        <p:spPr/>
        <p:txBody>
          <a:bodyPr/>
          <a:lstStyle/>
          <a:p>
            <a:r>
              <a:rPr lang="en-GB" sz="3000" dirty="0">
                <a:solidFill>
                  <a:srgbClr val="002060"/>
                </a:solidFill>
              </a:rPr>
              <a:t>Do we all share the same narrative about the future?</a:t>
            </a:r>
          </a:p>
          <a:p>
            <a:r>
              <a:rPr lang="en-GB" sz="3000" dirty="0">
                <a:solidFill>
                  <a:srgbClr val="002060"/>
                </a:solidFill>
              </a:rPr>
              <a:t>Where do we get our energy from?</a:t>
            </a:r>
          </a:p>
          <a:p>
            <a:pPr marL="0" indent="0">
              <a:buNone/>
            </a:pPr>
            <a:endParaRPr lang="en-GB" dirty="0"/>
          </a:p>
        </p:txBody>
      </p:sp>
    </p:spTree>
    <p:extLst>
      <p:ext uri="{BB962C8B-B14F-4D97-AF65-F5344CB8AC3E}">
        <p14:creationId xmlns:p14="http://schemas.microsoft.com/office/powerpoint/2010/main" val="196371078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extShape 1"/>
          <p:cNvSpPr txBox="1"/>
          <p:nvPr/>
        </p:nvSpPr>
        <p:spPr>
          <a:xfrm>
            <a:off x="9258465" y="4000692"/>
            <a:ext cx="5942466" cy="6628177"/>
          </a:xfrm>
          <a:prstGeom prst="rect">
            <a:avLst/>
          </a:prstGeom>
        </p:spPr>
        <p:txBody>
          <a:bodyPr lIns="161979" tIns="0" bIns="0" anchor="ctr"/>
          <a:lstStyle/>
          <a:p>
            <a:pPr defTabSz="1371417" fontAlgn="auto">
              <a:spcBef>
                <a:spcPts val="0"/>
              </a:spcBef>
              <a:spcAft>
                <a:spcPts val="0"/>
              </a:spcAft>
            </a:pPr>
            <a:endParaRPr sz="2700" dirty="0">
              <a:solidFill>
                <a:prstClr val="black"/>
              </a:solidFill>
              <a:latin typeface="Calibri"/>
              <a:cs typeface="+mn-cs"/>
            </a:endParaRPr>
          </a:p>
        </p:txBody>
      </p:sp>
      <p:pic>
        <p:nvPicPr>
          <p:cNvPr id="6" name="Picture 5" descr="DCPlogo.png">
            <a:extLst>
              <a:ext uri="{FF2B5EF4-FFF2-40B4-BE49-F238E27FC236}">
                <a16:creationId xmlns:a16="http://schemas.microsoft.com/office/drawing/2014/main" id="{4BC3FF40-9A61-40DC-B085-B923EA60A4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5986" y="903168"/>
            <a:ext cx="4611967" cy="1305962"/>
          </a:xfrm>
          <a:prstGeom prst="rect">
            <a:avLst/>
          </a:prstGeom>
        </p:spPr>
      </p:pic>
      <p:sp>
        <p:nvSpPr>
          <p:cNvPr id="8" name="TextBox 7">
            <a:extLst>
              <a:ext uri="{FF2B5EF4-FFF2-40B4-BE49-F238E27FC236}">
                <a16:creationId xmlns:a16="http://schemas.microsoft.com/office/drawing/2014/main" id="{8C07932C-1F5F-4DB0-9760-91D00437BD11}"/>
              </a:ext>
            </a:extLst>
          </p:cNvPr>
          <p:cNvSpPr txBox="1"/>
          <p:nvPr/>
        </p:nvSpPr>
        <p:spPr>
          <a:xfrm>
            <a:off x="11925067" y="11379978"/>
            <a:ext cx="5318778" cy="507831"/>
          </a:xfrm>
          <a:prstGeom prst="rect">
            <a:avLst/>
          </a:prstGeom>
          <a:noFill/>
        </p:spPr>
        <p:txBody>
          <a:bodyPr wrap="square" rtlCol="0">
            <a:spAutoFit/>
          </a:bodyPr>
          <a:lstStyle/>
          <a:p>
            <a:pPr defTabSz="1371417" fontAlgn="auto">
              <a:spcBef>
                <a:spcPts val="0"/>
              </a:spcBef>
              <a:spcAft>
                <a:spcPts val="0"/>
              </a:spcAft>
            </a:pPr>
            <a:r>
              <a:rPr lang="en-US" sz="2700" dirty="0">
                <a:solidFill>
                  <a:srgbClr val="000000"/>
                </a:solidFill>
                <a:latin typeface="Calibri"/>
                <a:cs typeface="Arial"/>
              </a:rPr>
              <a:t>© David Clutterbuck 2019</a:t>
            </a:r>
          </a:p>
        </p:txBody>
      </p:sp>
      <p:pic>
        <p:nvPicPr>
          <p:cNvPr id="7" name="Picture 6">
            <a:extLst>
              <a:ext uri="{FF2B5EF4-FFF2-40B4-BE49-F238E27FC236}">
                <a16:creationId xmlns:a16="http://schemas.microsoft.com/office/drawing/2014/main" id="{D8D8EEB4-AC12-48EF-B145-DF2471E735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17274" y="565728"/>
            <a:ext cx="2153927" cy="1643402"/>
          </a:xfrm>
          <a:prstGeom prst="rect">
            <a:avLst/>
          </a:prstGeom>
        </p:spPr>
      </p:pic>
      <p:sp>
        <p:nvSpPr>
          <p:cNvPr id="3" name="TextBox 2">
            <a:extLst>
              <a:ext uri="{FF2B5EF4-FFF2-40B4-BE49-F238E27FC236}">
                <a16:creationId xmlns:a16="http://schemas.microsoft.com/office/drawing/2014/main" id="{E39CD197-C691-4B41-84B9-CD0C3A63DE2F}"/>
              </a:ext>
            </a:extLst>
          </p:cNvPr>
          <p:cNvSpPr txBox="1"/>
          <p:nvPr/>
        </p:nvSpPr>
        <p:spPr>
          <a:xfrm>
            <a:off x="2556126" y="11534136"/>
            <a:ext cx="9071827" cy="461665"/>
          </a:xfrm>
          <a:prstGeom prst="rect">
            <a:avLst/>
          </a:prstGeom>
          <a:noFill/>
        </p:spPr>
        <p:txBody>
          <a:bodyPr wrap="square" rtlCol="0">
            <a:spAutoFit/>
          </a:bodyPr>
          <a:lstStyle/>
          <a:p>
            <a:pPr defTabSz="1371417" fontAlgn="auto">
              <a:spcBef>
                <a:spcPts val="0"/>
              </a:spcBef>
              <a:spcAft>
                <a:spcPts val="0"/>
              </a:spcAft>
            </a:pPr>
            <a:r>
              <a:rPr lang="en-GB" sz="2400" dirty="0">
                <a:solidFill>
                  <a:prstClr val="black"/>
                </a:solidFill>
                <a:latin typeface="Calibri"/>
                <a:cs typeface="+mn-cs"/>
                <a:hlinkClick r:id="rId5"/>
              </a:rPr>
              <a:t>www.emccuk.org</a:t>
            </a:r>
            <a:r>
              <a:rPr lang="en-GB" sz="2400" dirty="0">
                <a:solidFill>
                  <a:prstClr val="black"/>
                </a:solidFill>
                <a:latin typeface="Calibri"/>
                <a:cs typeface="+mn-cs"/>
              </a:rPr>
              <a:t>   e: info@emccuk.org   t: 0345 0345 646 0155  </a:t>
            </a:r>
          </a:p>
        </p:txBody>
      </p:sp>
      <p:sp>
        <p:nvSpPr>
          <p:cNvPr id="2" name="Title 1">
            <a:extLst>
              <a:ext uri="{FF2B5EF4-FFF2-40B4-BE49-F238E27FC236}">
                <a16:creationId xmlns:a16="http://schemas.microsoft.com/office/drawing/2014/main" id="{D7DB213F-EAC1-4FD4-9155-F96705EC3330}"/>
              </a:ext>
            </a:extLst>
          </p:cNvPr>
          <p:cNvSpPr>
            <a:spLocks noGrp="1"/>
          </p:cNvSpPr>
          <p:nvPr>
            <p:ph type="title"/>
          </p:nvPr>
        </p:nvSpPr>
        <p:spPr/>
        <p:txBody>
          <a:bodyPr>
            <a:normAutofit/>
          </a:bodyPr>
          <a:lstStyle/>
          <a:p>
            <a:pPr algn="ctr"/>
            <a:r>
              <a:rPr lang="en-GB" sz="4199" dirty="0"/>
              <a:t>Goal alignment</a:t>
            </a:r>
          </a:p>
        </p:txBody>
      </p:sp>
      <p:graphicFrame>
        <p:nvGraphicFramePr>
          <p:cNvPr id="4" name="Content Placeholder 3">
            <a:extLst>
              <a:ext uri="{FF2B5EF4-FFF2-40B4-BE49-F238E27FC236}">
                <a16:creationId xmlns:a16="http://schemas.microsoft.com/office/drawing/2014/main" id="{D88BD54E-C2B0-494A-A88B-43FCFE2121A9}"/>
              </a:ext>
            </a:extLst>
          </p:cNvPr>
          <p:cNvGraphicFramePr>
            <a:graphicFrameLocks noGrp="1"/>
          </p:cNvGraphicFramePr>
          <p:nvPr>
            <p:ph idx="1"/>
            <p:extLst/>
          </p:nvPr>
        </p:nvGraphicFramePr>
        <p:xfrm>
          <a:off x="4068097" y="5454027"/>
          <a:ext cx="9706830" cy="4075101"/>
        </p:xfrm>
        <a:graphic>
          <a:graphicData uri="http://schemas.openxmlformats.org/drawingml/2006/table">
            <a:tbl>
              <a:tblPr firstRow="1" bandRow="1">
                <a:tableStyleId>{5C22544A-7EE6-4342-B048-85BDC9FD1C3A}</a:tableStyleId>
              </a:tblPr>
              <a:tblGrid>
                <a:gridCol w="3235610">
                  <a:extLst>
                    <a:ext uri="{9D8B030D-6E8A-4147-A177-3AD203B41FA5}">
                      <a16:colId xmlns:a16="http://schemas.microsoft.com/office/drawing/2014/main" val="794165425"/>
                    </a:ext>
                  </a:extLst>
                </a:gridCol>
                <a:gridCol w="3235610">
                  <a:extLst>
                    <a:ext uri="{9D8B030D-6E8A-4147-A177-3AD203B41FA5}">
                      <a16:colId xmlns:a16="http://schemas.microsoft.com/office/drawing/2014/main" val="2085778887"/>
                    </a:ext>
                  </a:extLst>
                </a:gridCol>
                <a:gridCol w="3235610">
                  <a:extLst>
                    <a:ext uri="{9D8B030D-6E8A-4147-A177-3AD203B41FA5}">
                      <a16:colId xmlns:a16="http://schemas.microsoft.com/office/drawing/2014/main" val="1328063525"/>
                    </a:ext>
                  </a:extLst>
                </a:gridCol>
              </a:tblGrid>
              <a:tr h="1048987">
                <a:tc>
                  <a:txBody>
                    <a:bodyPr/>
                    <a:lstStyle/>
                    <a:p>
                      <a:pPr>
                        <a:lnSpc>
                          <a:spcPct val="107000"/>
                        </a:lnSpc>
                      </a:pPr>
                      <a:endParaRPr lang="en-GB" sz="2400">
                        <a:effectLst/>
                        <a:latin typeface="Tahoma" panose="020B0604030504040204" pitchFamily="34" charset="0"/>
                        <a:ea typeface="Tahoma" panose="020B0604030504040204" pitchFamily="34" charset="0"/>
                        <a:cs typeface="Tahoma" panose="020B0604030504040204" pitchFamily="34" charset="0"/>
                      </a:endParaRPr>
                    </a:p>
                  </a:txBody>
                  <a:tcPr marL="137142" marR="137142" marT="68571" marB="68571"/>
                </a:tc>
                <a:tc>
                  <a:txBody>
                    <a:bodyPr/>
                    <a:lstStyle/>
                    <a:p>
                      <a:pPr algn="ctr">
                        <a:lnSpc>
                          <a:spcPct val="107000"/>
                        </a:lnSpc>
                        <a:spcAft>
                          <a:spcPts val="800"/>
                        </a:spcAft>
                      </a:pPr>
                      <a:r>
                        <a:rPr lang="en-US" sz="2400" dirty="0">
                          <a:effectLst/>
                          <a:latin typeface="Tahoma" panose="020B0604030504040204" pitchFamily="34" charset="0"/>
                          <a:ea typeface="Tahoma" panose="020B0604030504040204" pitchFamily="34" charset="0"/>
                          <a:cs typeface="Tahoma" panose="020B0604030504040204" pitchFamily="34" charset="0"/>
                        </a:rPr>
                        <a:t>High alignment on what we want</a:t>
                      </a:r>
                      <a:endParaRPr lang="en-GB" sz="2400" dirty="0">
                        <a:effectLst/>
                        <a:latin typeface="Tahoma" panose="020B0604030504040204" pitchFamily="34" charset="0"/>
                        <a:ea typeface="Tahoma" panose="020B0604030504040204" pitchFamily="34" charset="0"/>
                        <a:cs typeface="Tahoma" panose="020B0604030504040204" pitchFamily="34" charset="0"/>
                      </a:endParaRPr>
                    </a:p>
                  </a:txBody>
                  <a:tcPr marL="137142" marR="137142" marT="68571" marB="68571"/>
                </a:tc>
                <a:tc>
                  <a:txBody>
                    <a:bodyPr/>
                    <a:lstStyle/>
                    <a:p>
                      <a:pPr algn="ctr">
                        <a:lnSpc>
                          <a:spcPct val="107000"/>
                        </a:lnSpc>
                        <a:spcAft>
                          <a:spcPts val="800"/>
                        </a:spcAft>
                      </a:pPr>
                      <a:r>
                        <a:rPr lang="en-US" sz="2400" dirty="0">
                          <a:effectLst/>
                          <a:latin typeface="Tahoma" panose="020B0604030504040204" pitchFamily="34" charset="0"/>
                          <a:ea typeface="Tahoma" panose="020B0604030504040204" pitchFamily="34" charset="0"/>
                          <a:cs typeface="Tahoma" panose="020B0604030504040204" pitchFamily="34" charset="0"/>
                        </a:rPr>
                        <a:t>Low alignment on what we want</a:t>
                      </a:r>
                      <a:endParaRPr lang="en-GB" sz="2400" dirty="0">
                        <a:effectLst/>
                        <a:latin typeface="Tahoma" panose="020B0604030504040204" pitchFamily="34" charset="0"/>
                        <a:ea typeface="Tahoma" panose="020B0604030504040204" pitchFamily="34" charset="0"/>
                        <a:cs typeface="Tahoma" panose="020B0604030504040204" pitchFamily="34" charset="0"/>
                      </a:endParaRPr>
                    </a:p>
                  </a:txBody>
                  <a:tcPr marL="137142" marR="137142" marT="68571" marB="68571"/>
                </a:tc>
                <a:extLst>
                  <a:ext uri="{0D108BD9-81ED-4DB2-BD59-A6C34878D82A}">
                    <a16:rowId xmlns:a16="http://schemas.microsoft.com/office/drawing/2014/main" val="4100104620"/>
                  </a:ext>
                </a:extLst>
              </a:tr>
              <a:tr h="1513057">
                <a:tc>
                  <a:txBody>
                    <a:bodyPr/>
                    <a:lstStyle/>
                    <a:p>
                      <a:pPr algn="ctr">
                        <a:lnSpc>
                          <a:spcPct val="100000"/>
                        </a:lnSpc>
                        <a:spcAft>
                          <a:spcPts val="800"/>
                        </a:spcAft>
                      </a:pPr>
                      <a:r>
                        <a:rPr lang="en-US" sz="2400" dirty="0">
                          <a:effectLst/>
                          <a:latin typeface="Tahoma" panose="020B0604030504040204" pitchFamily="34" charset="0"/>
                          <a:ea typeface="Tahoma" panose="020B0604030504040204" pitchFamily="34" charset="0"/>
                          <a:cs typeface="Tahoma" panose="020B0604030504040204" pitchFamily="34" charset="0"/>
                        </a:rPr>
                        <a:t>High alignment       on how to        achieve goals</a:t>
                      </a:r>
                      <a:endParaRPr lang="en-GB" sz="2400" dirty="0">
                        <a:effectLst/>
                        <a:latin typeface="Tahoma" panose="020B0604030504040204" pitchFamily="34" charset="0"/>
                        <a:ea typeface="Tahoma" panose="020B0604030504040204" pitchFamily="34" charset="0"/>
                        <a:cs typeface="Tahoma" panose="020B0604030504040204" pitchFamily="34" charset="0"/>
                      </a:endParaRPr>
                    </a:p>
                  </a:txBody>
                  <a:tcPr marL="137142" marR="137142" marT="68571" marB="68571"/>
                </a:tc>
                <a:tc>
                  <a:txBody>
                    <a:bodyPr/>
                    <a:lstStyle/>
                    <a:p>
                      <a:pPr algn="ctr">
                        <a:lnSpc>
                          <a:spcPct val="107000"/>
                        </a:lnSpc>
                        <a:spcAft>
                          <a:spcPts val="800"/>
                        </a:spcAft>
                      </a:pPr>
                      <a:r>
                        <a:rPr lang="en-US" sz="2400" dirty="0">
                          <a:effectLst/>
                          <a:latin typeface="Tahoma" panose="020B0604030504040204" pitchFamily="34" charset="0"/>
                          <a:ea typeface="Tahoma" panose="020B0604030504040204" pitchFamily="34" charset="0"/>
                          <a:cs typeface="Tahoma" panose="020B0604030504040204" pitchFamily="34" charset="0"/>
                        </a:rPr>
                        <a:t>High collective performance,  positive conflict</a:t>
                      </a:r>
                      <a:endParaRPr lang="en-GB" sz="2400" dirty="0">
                        <a:effectLst/>
                        <a:latin typeface="Tahoma" panose="020B0604030504040204" pitchFamily="34" charset="0"/>
                        <a:ea typeface="Tahoma" panose="020B0604030504040204" pitchFamily="34" charset="0"/>
                        <a:cs typeface="Tahoma" panose="020B0604030504040204" pitchFamily="34" charset="0"/>
                      </a:endParaRPr>
                    </a:p>
                  </a:txBody>
                  <a:tcPr marL="137142" marR="137142" marT="68571" marB="68571"/>
                </a:tc>
                <a:tc>
                  <a:txBody>
                    <a:bodyPr/>
                    <a:lstStyle/>
                    <a:p>
                      <a:pPr algn="ctr">
                        <a:lnSpc>
                          <a:spcPct val="107000"/>
                        </a:lnSpc>
                        <a:spcAft>
                          <a:spcPts val="800"/>
                        </a:spcAft>
                      </a:pPr>
                      <a:r>
                        <a:rPr lang="en-US" sz="2400" dirty="0">
                          <a:effectLst/>
                          <a:latin typeface="Tahoma" panose="020B0604030504040204" pitchFamily="34" charset="0"/>
                          <a:ea typeface="Tahoma" panose="020B0604030504040204" pitchFamily="34" charset="0"/>
                          <a:cs typeface="Tahoma" panose="020B0604030504040204" pitchFamily="34" charset="0"/>
                        </a:rPr>
                        <a:t>Focus on      individual performance</a:t>
                      </a:r>
                      <a:endParaRPr lang="en-GB" sz="2400" dirty="0">
                        <a:effectLst/>
                        <a:latin typeface="Tahoma" panose="020B0604030504040204" pitchFamily="34" charset="0"/>
                        <a:ea typeface="Tahoma" panose="020B0604030504040204" pitchFamily="34" charset="0"/>
                        <a:cs typeface="Tahoma" panose="020B0604030504040204" pitchFamily="34" charset="0"/>
                      </a:endParaRPr>
                    </a:p>
                  </a:txBody>
                  <a:tcPr marL="137142" marR="137142" marT="68571" marB="68571"/>
                </a:tc>
                <a:extLst>
                  <a:ext uri="{0D108BD9-81ED-4DB2-BD59-A6C34878D82A}">
                    <a16:rowId xmlns:a16="http://schemas.microsoft.com/office/drawing/2014/main" val="1109699472"/>
                  </a:ext>
                </a:extLst>
              </a:tr>
              <a:tr h="1513057">
                <a:tc>
                  <a:txBody>
                    <a:bodyPr/>
                    <a:lstStyle/>
                    <a:p>
                      <a:pPr algn="ctr">
                        <a:lnSpc>
                          <a:spcPct val="107000"/>
                        </a:lnSpc>
                        <a:spcAft>
                          <a:spcPts val="800"/>
                        </a:spcAft>
                      </a:pPr>
                      <a:r>
                        <a:rPr lang="en-US" sz="2400" dirty="0">
                          <a:solidFill>
                            <a:srgbClr val="FF0000"/>
                          </a:solidFill>
                          <a:effectLst/>
                          <a:latin typeface="Tahoma" panose="020B0604030504040204" pitchFamily="34" charset="0"/>
                          <a:ea typeface="Tahoma" panose="020B0604030504040204" pitchFamily="34" charset="0"/>
                          <a:cs typeface="Tahoma" panose="020B0604030504040204" pitchFamily="34" charset="0"/>
                        </a:rPr>
                        <a:t>Low alignment       on how to       achieve goals</a:t>
                      </a:r>
                      <a:endParaRPr lang="en-GB" sz="240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137142" marR="137142" marT="68571" marB="68571"/>
                </a:tc>
                <a:tc>
                  <a:txBody>
                    <a:bodyPr/>
                    <a:lstStyle/>
                    <a:p>
                      <a:pPr algn="ctr">
                        <a:lnSpc>
                          <a:spcPct val="107000"/>
                        </a:lnSpc>
                        <a:spcAft>
                          <a:spcPts val="800"/>
                        </a:spcAft>
                      </a:pPr>
                      <a:r>
                        <a:rPr lang="en-US" sz="2400" dirty="0">
                          <a:solidFill>
                            <a:schemeClr val="accent3">
                              <a:lumMod val="50000"/>
                            </a:schemeClr>
                          </a:solidFill>
                          <a:effectLst/>
                          <a:latin typeface="Tahoma" panose="020B0604030504040204" pitchFamily="34" charset="0"/>
                          <a:ea typeface="Tahoma" panose="020B0604030504040204" pitchFamily="34" charset="0"/>
                          <a:cs typeface="Tahoma" panose="020B0604030504040204" pitchFamily="34" charset="0"/>
                        </a:rPr>
                        <a:t>Sub teams     dominate</a:t>
                      </a:r>
                      <a:endParaRPr lang="en-GB" sz="2400" dirty="0">
                        <a:solidFill>
                          <a:schemeClr val="accent3">
                            <a:lumMod val="50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137142" marR="137142" marT="68571" marB="68571"/>
                </a:tc>
                <a:tc>
                  <a:txBody>
                    <a:bodyPr/>
                    <a:lstStyle/>
                    <a:p>
                      <a:pPr algn="ctr">
                        <a:lnSpc>
                          <a:spcPct val="107000"/>
                        </a:lnSpc>
                        <a:spcAft>
                          <a:spcPts val="800"/>
                        </a:spcAft>
                      </a:pPr>
                      <a:r>
                        <a:rPr lang="en-US" sz="2400" dirty="0">
                          <a:solidFill>
                            <a:schemeClr val="accent3">
                              <a:lumMod val="50000"/>
                            </a:schemeClr>
                          </a:solidFill>
                          <a:effectLst/>
                          <a:latin typeface="Tahoma" panose="020B0604030504040204" pitchFamily="34" charset="0"/>
                          <a:ea typeface="Tahoma" panose="020B0604030504040204" pitchFamily="34" charset="0"/>
                          <a:cs typeface="Tahoma" panose="020B0604030504040204" pitchFamily="34" charset="0"/>
                        </a:rPr>
                        <a:t>Disruptive       conflict reduces performance</a:t>
                      </a:r>
                      <a:endParaRPr lang="en-GB" sz="2400" dirty="0">
                        <a:solidFill>
                          <a:schemeClr val="accent3">
                            <a:lumMod val="50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137142" marR="137142" marT="68571" marB="68571"/>
                </a:tc>
                <a:extLst>
                  <a:ext uri="{0D108BD9-81ED-4DB2-BD59-A6C34878D82A}">
                    <a16:rowId xmlns:a16="http://schemas.microsoft.com/office/drawing/2014/main" val="225193313"/>
                  </a:ext>
                </a:extLst>
              </a:tr>
            </a:tbl>
          </a:graphicData>
        </a:graphic>
      </p:graphicFrame>
    </p:spTree>
    <p:extLst>
      <p:ext uri="{BB962C8B-B14F-4D97-AF65-F5344CB8AC3E}">
        <p14:creationId xmlns:p14="http://schemas.microsoft.com/office/powerpoint/2010/main" val="196483300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extShape 1"/>
          <p:cNvSpPr txBox="1"/>
          <p:nvPr/>
        </p:nvSpPr>
        <p:spPr>
          <a:xfrm>
            <a:off x="9258465" y="4000692"/>
            <a:ext cx="5942466" cy="6628177"/>
          </a:xfrm>
          <a:prstGeom prst="rect">
            <a:avLst/>
          </a:prstGeom>
        </p:spPr>
        <p:txBody>
          <a:bodyPr lIns="161979" tIns="0" bIns="0" anchor="ctr"/>
          <a:lstStyle/>
          <a:p>
            <a:pPr defTabSz="1371417" fontAlgn="auto">
              <a:spcBef>
                <a:spcPts val="0"/>
              </a:spcBef>
              <a:spcAft>
                <a:spcPts val="0"/>
              </a:spcAft>
            </a:pPr>
            <a:endParaRPr sz="2700" dirty="0">
              <a:solidFill>
                <a:prstClr val="black"/>
              </a:solidFill>
              <a:latin typeface="Calibri"/>
              <a:cs typeface="+mn-cs"/>
            </a:endParaRPr>
          </a:p>
        </p:txBody>
      </p:sp>
      <p:pic>
        <p:nvPicPr>
          <p:cNvPr id="6" name="Picture 5" descr="DCPlogo.png">
            <a:extLst>
              <a:ext uri="{FF2B5EF4-FFF2-40B4-BE49-F238E27FC236}">
                <a16:creationId xmlns:a16="http://schemas.microsoft.com/office/drawing/2014/main" id="{4BC3FF40-9A61-40DC-B085-B923EA60A4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5986" y="903168"/>
            <a:ext cx="4611967" cy="1305962"/>
          </a:xfrm>
          <a:prstGeom prst="rect">
            <a:avLst/>
          </a:prstGeom>
        </p:spPr>
      </p:pic>
      <p:sp>
        <p:nvSpPr>
          <p:cNvPr id="8" name="TextBox 7">
            <a:extLst>
              <a:ext uri="{FF2B5EF4-FFF2-40B4-BE49-F238E27FC236}">
                <a16:creationId xmlns:a16="http://schemas.microsoft.com/office/drawing/2014/main" id="{8C07932C-1F5F-4DB0-9760-91D00437BD11}"/>
              </a:ext>
            </a:extLst>
          </p:cNvPr>
          <p:cNvSpPr txBox="1"/>
          <p:nvPr/>
        </p:nvSpPr>
        <p:spPr>
          <a:xfrm>
            <a:off x="11925067" y="11379978"/>
            <a:ext cx="5318778" cy="507831"/>
          </a:xfrm>
          <a:prstGeom prst="rect">
            <a:avLst/>
          </a:prstGeom>
          <a:noFill/>
        </p:spPr>
        <p:txBody>
          <a:bodyPr wrap="square" rtlCol="0">
            <a:spAutoFit/>
          </a:bodyPr>
          <a:lstStyle/>
          <a:p>
            <a:pPr defTabSz="1371417" fontAlgn="auto">
              <a:spcBef>
                <a:spcPts val="0"/>
              </a:spcBef>
              <a:spcAft>
                <a:spcPts val="0"/>
              </a:spcAft>
            </a:pPr>
            <a:r>
              <a:rPr lang="en-US" sz="2700" dirty="0">
                <a:solidFill>
                  <a:srgbClr val="000000"/>
                </a:solidFill>
                <a:latin typeface="Calibri"/>
                <a:cs typeface="Arial"/>
              </a:rPr>
              <a:t>© David Clutterbuck 2019</a:t>
            </a:r>
          </a:p>
        </p:txBody>
      </p:sp>
      <p:pic>
        <p:nvPicPr>
          <p:cNvPr id="7" name="Picture 6">
            <a:extLst>
              <a:ext uri="{FF2B5EF4-FFF2-40B4-BE49-F238E27FC236}">
                <a16:creationId xmlns:a16="http://schemas.microsoft.com/office/drawing/2014/main" id="{D8D8EEB4-AC12-48EF-B145-DF2471E735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17274" y="565728"/>
            <a:ext cx="2153927" cy="1643402"/>
          </a:xfrm>
          <a:prstGeom prst="rect">
            <a:avLst/>
          </a:prstGeom>
        </p:spPr>
      </p:pic>
      <p:sp>
        <p:nvSpPr>
          <p:cNvPr id="3" name="TextBox 2">
            <a:extLst>
              <a:ext uri="{FF2B5EF4-FFF2-40B4-BE49-F238E27FC236}">
                <a16:creationId xmlns:a16="http://schemas.microsoft.com/office/drawing/2014/main" id="{E39CD197-C691-4B41-84B9-CD0C3A63DE2F}"/>
              </a:ext>
            </a:extLst>
          </p:cNvPr>
          <p:cNvSpPr txBox="1"/>
          <p:nvPr/>
        </p:nvSpPr>
        <p:spPr>
          <a:xfrm>
            <a:off x="2556126" y="11534136"/>
            <a:ext cx="9071827" cy="461665"/>
          </a:xfrm>
          <a:prstGeom prst="rect">
            <a:avLst/>
          </a:prstGeom>
          <a:noFill/>
        </p:spPr>
        <p:txBody>
          <a:bodyPr wrap="square" rtlCol="0">
            <a:spAutoFit/>
          </a:bodyPr>
          <a:lstStyle/>
          <a:p>
            <a:pPr defTabSz="1371417" fontAlgn="auto">
              <a:spcBef>
                <a:spcPts val="0"/>
              </a:spcBef>
              <a:spcAft>
                <a:spcPts val="0"/>
              </a:spcAft>
            </a:pPr>
            <a:r>
              <a:rPr lang="en-GB" sz="2400" dirty="0">
                <a:solidFill>
                  <a:prstClr val="black"/>
                </a:solidFill>
                <a:latin typeface="Calibri"/>
                <a:cs typeface="+mn-cs"/>
                <a:hlinkClick r:id="rId5"/>
              </a:rPr>
              <a:t>www.emccuk.org</a:t>
            </a:r>
            <a:r>
              <a:rPr lang="en-GB" sz="2400" dirty="0">
                <a:solidFill>
                  <a:prstClr val="black"/>
                </a:solidFill>
                <a:latin typeface="Calibri"/>
                <a:cs typeface="+mn-cs"/>
              </a:rPr>
              <a:t>   e: info@emccuk.org   t: 0345 0345 646 0155  </a:t>
            </a:r>
          </a:p>
        </p:txBody>
      </p:sp>
      <p:sp>
        <p:nvSpPr>
          <p:cNvPr id="2" name="Title 1">
            <a:extLst>
              <a:ext uri="{FF2B5EF4-FFF2-40B4-BE49-F238E27FC236}">
                <a16:creationId xmlns:a16="http://schemas.microsoft.com/office/drawing/2014/main" id="{D7DB213F-EAC1-4FD4-9155-F96705EC3330}"/>
              </a:ext>
            </a:extLst>
          </p:cNvPr>
          <p:cNvSpPr>
            <a:spLocks noGrp="1"/>
          </p:cNvSpPr>
          <p:nvPr>
            <p:ph type="title"/>
          </p:nvPr>
        </p:nvSpPr>
        <p:spPr/>
        <p:txBody>
          <a:bodyPr>
            <a:normAutofit/>
          </a:bodyPr>
          <a:lstStyle/>
          <a:p>
            <a:pPr algn="ctr"/>
            <a:r>
              <a:rPr lang="en-GB" sz="4199" dirty="0"/>
              <a:t>External processes, systems and structures</a:t>
            </a:r>
          </a:p>
        </p:txBody>
      </p:sp>
      <p:sp>
        <p:nvSpPr>
          <p:cNvPr id="11" name="Content Placeholder 10">
            <a:extLst>
              <a:ext uri="{FF2B5EF4-FFF2-40B4-BE49-F238E27FC236}">
                <a16:creationId xmlns:a16="http://schemas.microsoft.com/office/drawing/2014/main" id="{BFBC3E45-CC4B-4A1E-89D9-7E61FB25EC84}"/>
              </a:ext>
            </a:extLst>
          </p:cNvPr>
          <p:cNvSpPr>
            <a:spLocks noGrp="1"/>
          </p:cNvSpPr>
          <p:nvPr>
            <p:ph idx="1"/>
          </p:nvPr>
        </p:nvSpPr>
        <p:spPr/>
        <p:txBody>
          <a:bodyPr/>
          <a:lstStyle/>
          <a:p>
            <a:pPr lvl="0"/>
            <a:r>
              <a:rPr lang="en-GB" sz="3000" dirty="0"/>
              <a:t>How can teams better understand and respond to the expectations of their stakeholders?</a:t>
            </a:r>
          </a:p>
          <a:p>
            <a:pPr lvl="0"/>
            <a:r>
              <a:rPr lang="en-GB" sz="3000" dirty="0"/>
              <a:t>How do social processes influence the way we perceive and behave towards stakeholders and other outsiders?</a:t>
            </a:r>
          </a:p>
          <a:p>
            <a:pPr marL="0" indent="0">
              <a:buNone/>
            </a:pPr>
            <a:endParaRPr lang="en-GB" dirty="0"/>
          </a:p>
        </p:txBody>
      </p:sp>
    </p:spTree>
    <p:extLst>
      <p:ext uri="{BB962C8B-B14F-4D97-AF65-F5344CB8AC3E}">
        <p14:creationId xmlns:p14="http://schemas.microsoft.com/office/powerpoint/2010/main" val="301916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extShape 1"/>
          <p:cNvSpPr txBox="1"/>
          <p:nvPr/>
        </p:nvSpPr>
        <p:spPr>
          <a:xfrm>
            <a:off x="9258465" y="4000692"/>
            <a:ext cx="5942466" cy="6628177"/>
          </a:xfrm>
          <a:prstGeom prst="rect">
            <a:avLst/>
          </a:prstGeom>
        </p:spPr>
        <p:txBody>
          <a:bodyPr lIns="161979" tIns="0" bIns="0" anchor="ctr"/>
          <a:lstStyle/>
          <a:p>
            <a:pPr defTabSz="1371417" fontAlgn="auto">
              <a:spcBef>
                <a:spcPts val="0"/>
              </a:spcBef>
              <a:spcAft>
                <a:spcPts val="0"/>
              </a:spcAft>
            </a:pPr>
            <a:endParaRPr sz="2700" dirty="0">
              <a:solidFill>
                <a:prstClr val="black"/>
              </a:solidFill>
              <a:latin typeface="Calibri"/>
              <a:cs typeface="+mn-cs"/>
            </a:endParaRPr>
          </a:p>
        </p:txBody>
      </p:sp>
      <p:pic>
        <p:nvPicPr>
          <p:cNvPr id="6" name="Picture 5" descr="DCPlogo.png">
            <a:extLst>
              <a:ext uri="{FF2B5EF4-FFF2-40B4-BE49-F238E27FC236}">
                <a16:creationId xmlns:a16="http://schemas.microsoft.com/office/drawing/2014/main" id="{4BC3FF40-9A61-40DC-B085-B923EA60A4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5986" y="964128"/>
            <a:ext cx="4611967" cy="1305962"/>
          </a:xfrm>
          <a:prstGeom prst="rect">
            <a:avLst/>
          </a:prstGeom>
        </p:spPr>
      </p:pic>
      <p:sp>
        <p:nvSpPr>
          <p:cNvPr id="8" name="TextBox 7">
            <a:extLst>
              <a:ext uri="{FF2B5EF4-FFF2-40B4-BE49-F238E27FC236}">
                <a16:creationId xmlns:a16="http://schemas.microsoft.com/office/drawing/2014/main" id="{8C07932C-1F5F-4DB0-9760-91D00437BD11}"/>
              </a:ext>
            </a:extLst>
          </p:cNvPr>
          <p:cNvSpPr txBox="1"/>
          <p:nvPr/>
        </p:nvSpPr>
        <p:spPr>
          <a:xfrm>
            <a:off x="11925067" y="11379978"/>
            <a:ext cx="5318778" cy="507831"/>
          </a:xfrm>
          <a:prstGeom prst="rect">
            <a:avLst/>
          </a:prstGeom>
          <a:noFill/>
        </p:spPr>
        <p:txBody>
          <a:bodyPr wrap="square" rtlCol="0">
            <a:spAutoFit/>
          </a:bodyPr>
          <a:lstStyle/>
          <a:p>
            <a:pPr defTabSz="1371417" fontAlgn="auto">
              <a:spcBef>
                <a:spcPts val="0"/>
              </a:spcBef>
              <a:spcAft>
                <a:spcPts val="0"/>
              </a:spcAft>
            </a:pPr>
            <a:r>
              <a:rPr lang="en-US" sz="2700" dirty="0">
                <a:solidFill>
                  <a:srgbClr val="000000"/>
                </a:solidFill>
                <a:latin typeface="Calibri"/>
                <a:cs typeface="Arial"/>
              </a:rPr>
              <a:t>© David Clutterbuck 2019</a:t>
            </a:r>
          </a:p>
        </p:txBody>
      </p:sp>
      <p:pic>
        <p:nvPicPr>
          <p:cNvPr id="7" name="Picture 6">
            <a:extLst>
              <a:ext uri="{FF2B5EF4-FFF2-40B4-BE49-F238E27FC236}">
                <a16:creationId xmlns:a16="http://schemas.microsoft.com/office/drawing/2014/main" id="{D8D8EEB4-AC12-48EF-B145-DF2471E735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17274" y="626688"/>
            <a:ext cx="2153927" cy="1643402"/>
          </a:xfrm>
          <a:prstGeom prst="rect">
            <a:avLst/>
          </a:prstGeom>
        </p:spPr>
      </p:pic>
      <p:sp>
        <p:nvSpPr>
          <p:cNvPr id="3" name="TextBox 2">
            <a:extLst>
              <a:ext uri="{FF2B5EF4-FFF2-40B4-BE49-F238E27FC236}">
                <a16:creationId xmlns:a16="http://schemas.microsoft.com/office/drawing/2014/main" id="{E39CD197-C691-4B41-84B9-CD0C3A63DE2F}"/>
              </a:ext>
            </a:extLst>
          </p:cNvPr>
          <p:cNvSpPr txBox="1"/>
          <p:nvPr/>
        </p:nvSpPr>
        <p:spPr>
          <a:xfrm>
            <a:off x="2556126" y="11534136"/>
            <a:ext cx="9071827" cy="461665"/>
          </a:xfrm>
          <a:prstGeom prst="rect">
            <a:avLst/>
          </a:prstGeom>
          <a:noFill/>
        </p:spPr>
        <p:txBody>
          <a:bodyPr wrap="square" rtlCol="0">
            <a:spAutoFit/>
          </a:bodyPr>
          <a:lstStyle/>
          <a:p>
            <a:pPr defTabSz="1371417" fontAlgn="auto">
              <a:spcBef>
                <a:spcPts val="0"/>
              </a:spcBef>
              <a:spcAft>
                <a:spcPts val="0"/>
              </a:spcAft>
            </a:pPr>
            <a:r>
              <a:rPr lang="en-GB" sz="2400" dirty="0">
                <a:solidFill>
                  <a:prstClr val="black"/>
                </a:solidFill>
                <a:latin typeface="Calibri"/>
                <a:cs typeface="+mn-cs"/>
                <a:hlinkClick r:id="rId5"/>
              </a:rPr>
              <a:t>www.emccuk.org</a:t>
            </a:r>
            <a:r>
              <a:rPr lang="en-GB" sz="2400" dirty="0">
                <a:solidFill>
                  <a:prstClr val="black"/>
                </a:solidFill>
                <a:latin typeface="Calibri"/>
                <a:cs typeface="+mn-cs"/>
              </a:rPr>
              <a:t>   e: info@emccuk.org   t: 0345 0345 646 0155  </a:t>
            </a:r>
          </a:p>
        </p:txBody>
      </p:sp>
      <p:sp>
        <p:nvSpPr>
          <p:cNvPr id="2" name="Title 1">
            <a:extLst>
              <a:ext uri="{FF2B5EF4-FFF2-40B4-BE49-F238E27FC236}">
                <a16:creationId xmlns:a16="http://schemas.microsoft.com/office/drawing/2014/main" id="{D7DB213F-EAC1-4FD4-9155-F96705EC3330}"/>
              </a:ext>
            </a:extLst>
          </p:cNvPr>
          <p:cNvSpPr>
            <a:spLocks noGrp="1"/>
          </p:cNvSpPr>
          <p:nvPr>
            <p:ph type="title"/>
          </p:nvPr>
        </p:nvSpPr>
        <p:spPr/>
        <p:txBody>
          <a:bodyPr>
            <a:normAutofit/>
          </a:bodyPr>
          <a:lstStyle/>
          <a:p>
            <a:pPr algn="ctr"/>
            <a:r>
              <a:rPr lang="en-GB" sz="4199" dirty="0"/>
              <a:t>Relationships</a:t>
            </a:r>
          </a:p>
        </p:txBody>
      </p:sp>
      <p:sp>
        <p:nvSpPr>
          <p:cNvPr id="11" name="Content Placeholder 10">
            <a:extLst>
              <a:ext uri="{FF2B5EF4-FFF2-40B4-BE49-F238E27FC236}">
                <a16:creationId xmlns:a16="http://schemas.microsoft.com/office/drawing/2014/main" id="{BFBC3E45-CC4B-4A1E-89D9-7E61FB25EC84}"/>
              </a:ext>
            </a:extLst>
          </p:cNvPr>
          <p:cNvSpPr>
            <a:spLocks noGrp="1"/>
          </p:cNvSpPr>
          <p:nvPr>
            <p:ph idx="1"/>
          </p:nvPr>
        </p:nvSpPr>
        <p:spPr/>
        <p:txBody>
          <a:bodyPr/>
          <a:lstStyle/>
          <a:p>
            <a:pPr lvl="0"/>
            <a:r>
              <a:rPr lang="en-GB" sz="3000" dirty="0"/>
              <a:t>How can team coaching build greater trust?</a:t>
            </a:r>
          </a:p>
          <a:p>
            <a:pPr lvl="0"/>
            <a:r>
              <a:rPr lang="en-GB" sz="3000" dirty="0"/>
              <a:t>How much collaboration between colleagues do teams actually need?</a:t>
            </a:r>
          </a:p>
          <a:p>
            <a:pPr lvl="0"/>
            <a:r>
              <a:rPr lang="en-GB" sz="3000" dirty="0"/>
              <a:t>How can team members become accountable for each other’s well-being, development and performance? </a:t>
            </a:r>
          </a:p>
          <a:p>
            <a:pPr lvl="0"/>
            <a:r>
              <a:rPr lang="en-GB" sz="3000" dirty="0"/>
              <a:t>How do teams make diversity a performance enhancer, rather than a drag on performance?</a:t>
            </a:r>
          </a:p>
          <a:p>
            <a:pPr marL="0" indent="0">
              <a:buNone/>
            </a:pPr>
            <a:endParaRPr lang="en-GB" sz="3000" dirty="0"/>
          </a:p>
        </p:txBody>
      </p:sp>
    </p:spTree>
    <p:extLst>
      <p:ext uri="{BB962C8B-B14F-4D97-AF65-F5344CB8AC3E}">
        <p14:creationId xmlns:p14="http://schemas.microsoft.com/office/powerpoint/2010/main" val="272169474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extShape 1"/>
          <p:cNvSpPr txBox="1"/>
          <p:nvPr/>
        </p:nvSpPr>
        <p:spPr>
          <a:xfrm>
            <a:off x="9258465" y="4000692"/>
            <a:ext cx="5942466" cy="6628177"/>
          </a:xfrm>
          <a:prstGeom prst="rect">
            <a:avLst/>
          </a:prstGeom>
        </p:spPr>
        <p:txBody>
          <a:bodyPr lIns="161979" tIns="0" bIns="0" anchor="ctr"/>
          <a:lstStyle/>
          <a:p>
            <a:pPr defTabSz="1371417" fontAlgn="auto">
              <a:spcBef>
                <a:spcPts val="0"/>
              </a:spcBef>
              <a:spcAft>
                <a:spcPts val="0"/>
              </a:spcAft>
            </a:pPr>
            <a:endParaRPr sz="2700" dirty="0">
              <a:solidFill>
                <a:prstClr val="black"/>
              </a:solidFill>
              <a:latin typeface="Calibri"/>
              <a:cs typeface="+mn-cs"/>
            </a:endParaRPr>
          </a:p>
        </p:txBody>
      </p:sp>
      <p:pic>
        <p:nvPicPr>
          <p:cNvPr id="6" name="Picture 5" descr="DCPlogo.png">
            <a:extLst>
              <a:ext uri="{FF2B5EF4-FFF2-40B4-BE49-F238E27FC236}">
                <a16:creationId xmlns:a16="http://schemas.microsoft.com/office/drawing/2014/main" id="{4BC3FF40-9A61-40DC-B085-B923EA60A4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5986" y="618688"/>
            <a:ext cx="4611967" cy="1305962"/>
          </a:xfrm>
          <a:prstGeom prst="rect">
            <a:avLst/>
          </a:prstGeom>
        </p:spPr>
      </p:pic>
      <p:sp>
        <p:nvSpPr>
          <p:cNvPr id="8" name="TextBox 7">
            <a:extLst>
              <a:ext uri="{FF2B5EF4-FFF2-40B4-BE49-F238E27FC236}">
                <a16:creationId xmlns:a16="http://schemas.microsoft.com/office/drawing/2014/main" id="{8C07932C-1F5F-4DB0-9760-91D00437BD11}"/>
              </a:ext>
            </a:extLst>
          </p:cNvPr>
          <p:cNvSpPr txBox="1"/>
          <p:nvPr/>
        </p:nvSpPr>
        <p:spPr>
          <a:xfrm>
            <a:off x="11925067" y="11379978"/>
            <a:ext cx="5318778" cy="507831"/>
          </a:xfrm>
          <a:prstGeom prst="rect">
            <a:avLst/>
          </a:prstGeom>
          <a:noFill/>
        </p:spPr>
        <p:txBody>
          <a:bodyPr wrap="square" rtlCol="0">
            <a:spAutoFit/>
          </a:bodyPr>
          <a:lstStyle/>
          <a:p>
            <a:pPr defTabSz="1371417" fontAlgn="auto">
              <a:spcBef>
                <a:spcPts val="0"/>
              </a:spcBef>
              <a:spcAft>
                <a:spcPts val="0"/>
              </a:spcAft>
            </a:pPr>
            <a:r>
              <a:rPr lang="en-US" sz="2700" dirty="0">
                <a:solidFill>
                  <a:srgbClr val="000000"/>
                </a:solidFill>
                <a:latin typeface="Calibri"/>
                <a:cs typeface="Arial"/>
              </a:rPr>
              <a:t>© David Clutterbuck 2019</a:t>
            </a:r>
          </a:p>
        </p:txBody>
      </p:sp>
      <p:pic>
        <p:nvPicPr>
          <p:cNvPr id="7" name="Picture 6">
            <a:extLst>
              <a:ext uri="{FF2B5EF4-FFF2-40B4-BE49-F238E27FC236}">
                <a16:creationId xmlns:a16="http://schemas.microsoft.com/office/drawing/2014/main" id="{D8D8EEB4-AC12-48EF-B145-DF2471E735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17274" y="281248"/>
            <a:ext cx="2153927" cy="1643402"/>
          </a:xfrm>
          <a:prstGeom prst="rect">
            <a:avLst/>
          </a:prstGeom>
        </p:spPr>
      </p:pic>
      <p:sp>
        <p:nvSpPr>
          <p:cNvPr id="3" name="TextBox 2">
            <a:extLst>
              <a:ext uri="{FF2B5EF4-FFF2-40B4-BE49-F238E27FC236}">
                <a16:creationId xmlns:a16="http://schemas.microsoft.com/office/drawing/2014/main" id="{E39CD197-C691-4B41-84B9-CD0C3A63DE2F}"/>
              </a:ext>
            </a:extLst>
          </p:cNvPr>
          <p:cNvSpPr txBox="1"/>
          <p:nvPr/>
        </p:nvSpPr>
        <p:spPr>
          <a:xfrm>
            <a:off x="2556126" y="11534136"/>
            <a:ext cx="9071827" cy="461665"/>
          </a:xfrm>
          <a:prstGeom prst="rect">
            <a:avLst/>
          </a:prstGeom>
          <a:noFill/>
        </p:spPr>
        <p:txBody>
          <a:bodyPr wrap="square" rtlCol="0">
            <a:spAutoFit/>
          </a:bodyPr>
          <a:lstStyle/>
          <a:p>
            <a:pPr defTabSz="1371417" fontAlgn="auto">
              <a:spcBef>
                <a:spcPts val="0"/>
              </a:spcBef>
              <a:spcAft>
                <a:spcPts val="0"/>
              </a:spcAft>
            </a:pPr>
            <a:r>
              <a:rPr lang="en-GB" sz="2400" dirty="0">
                <a:solidFill>
                  <a:prstClr val="black"/>
                </a:solidFill>
                <a:latin typeface="Calibri"/>
                <a:cs typeface="+mn-cs"/>
                <a:hlinkClick r:id="rId5"/>
              </a:rPr>
              <a:t>www.emccuk.org</a:t>
            </a:r>
            <a:r>
              <a:rPr lang="en-GB" sz="2400" dirty="0">
                <a:solidFill>
                  <a:prstClr val="black"/>
                </a:solidFill>
                <a:latin typeface="Calibri"/>
                <a:cs typeface="+mn-cs"/>
              </a:rPr>
              <a:t>   e: info@emccuk.org   t: 0345 0345 646 0155  </a:t>
            </a:r>
          </a:p>
        </p:txBody>
      </p:sp>
      <p:sp>
        <p:nvSpPr>
          <p:cNvPr id="2" name="Title 1">
            <a:extLst>
              <a:ext uri="{FF2B5EF4-FFF2-40B4-BE49-F238E27FC236}">
                <a16:creationId xmlns:a16="http://schemas.microsoft.com/office/drawing/2014/main" id="{D7DB213F-EAC1-4FD4-9155-F96705EC3330}"/>
              </a:ext>
            </a:extLst>
          </p:cNvPr>
          <p:cNvSpPr>
            <a:spLocks noGrp="1"/>
          </p:cNvSpPr>
          <p:nvPr>
            <p:ph type="title"/>
          </p:nvPr>
        </p:nvSpPr>
        <p:spPr/>
        <p:txBody>
          <a:bodyPr>
            <a:normAutofit/>
          </a:bodyPr>
          <a:lstStyle/>
          <a:p>
            <a:pPr algn="ctr"/>
            <a:r>
              <a:rPr lang="en-GB" sz="4799" dirty="0"/>
              <a:t>Internal processes, systems and structures</a:t>
            </a:r>
          </a:p>
        </p:txBody>
      </p:sp>
      <p:sp>
        <p:nvSpPr>
          <p:cNvPr id="11" name="Content Placeholder 10">
            <a:extLst>
              <a:ext uri="{FF2B5EF4-FFF2-40B4-BE49-F238E27FC236}">
                <a16:creationId xmlns:a16="http://schemas.microsoft.com/office/drawing/2014/main" id="{BFBC3E45-CC4B-4A1E-89D9-7E61FB25EC84}"/>
              </a:ext>
            </a:extLst>
          </p:cNvPr>
          <p:cNvSpPr>
            <a:spLocks noGrp="1"/>
          </p:cNvSpPr>
          <p:nvPr>
            <p:ph idx="1"/>
          </p:nvPr>
        </p:nvSpPr>
        <p:spPr/>
        <p:txBody>
          <a:bodyPr/>
          <a:lstStyle/>
          <a:p>
            <a:pPr lvl="0"/>
            <a:r>
              <a:rPr lang="en-GB" sz="3000" dirty="0"/>
              <a:t>How does our team narrative enable and constrain us?</a:t>
            </a:r>
          </a:p>
          <a:p>
            <a:pPr lvl="0"/>
            <a:r>
              <a:rPr lang="en-GB" sz="3000" dirty="0"/>
              <a:t>How open to change are we?</a:t>
            </a:r>
          </a:p>
          <a:p>
            <a:pPr lvl="0"/>
            <a:r>
              <a:rPr lang="en-GB" sz="3000" dirty="0"/>
              <a:t>How do we avoid decision-making traps, such as the “sunk cost trap”?</a:t>
            </a:r>
          </a:p>
          <a:p>
            <a:pPr marL="0" indent="0">
              <a:buNone/>
            </a:pPr>
            <a:endParaRPr lang="en-GB" dirty="0"/>
          </a:p>
        </p:txBody>
      </p:sp>
    </p:spTree>
    <p:extLst>
      <p:ext uri="{BB962C8B-B14F-4D97-AF65-F5344CB8AC3E}">
        <p14:creationId xmlns:p14="http://schemas.microsoft.com/office/powerpoint/2010/main" val="189077425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extShape 1"/>
          <p:cNvSpPr txBox="1"/>
          <p:nvPr/>
        </p:nvSpPr>
        <p:spPr>
          <a:xfrm>
            <a:off x="9258465" y="4000692"/>
            <a:ext cx="5942466" cy="6628177"/>
          </a:xfrm>
          <a:prstGeom prst="rect">
            <a:avLst/>
          </a:prstGeom>
        </p:spPr>
        <p:txBody>
          <a:bodyPr lIns="161979" tIns="0" bIns="0" anchor="ctr"/>
          <a:lstStyle/>
          <a:p>
            <a:pPr defTabSz="1371417" fontAlgn="auto">
              <a:spcBef>
                <a:spcPts val="0"/>
              </a:spcBef>
              <a:spcAft>
                <a:spcPts val="0"/>
              </a:spcAft>
            </a:pPr>
            <a:endParaRPr sz="2700" dirty="0">
              <a:solidFill>
                <a:prstClr val="black"/>
              </a:solidFill>
              <a:latin typeface="Calibri"/>
              <a:cs typeface="+mn-cs"/>
            </a:endParaRPr>
          </a:p>
        </p:txBody>
      </p:sp>
      <p:pic>
        <p:nvPicPr>
          <p:cNvPr id="6" name="Picture 5" descr="DCPlogo.png">
            <a:extLst>
              <a:ext uri="{FF2B5EF4-FFF2-40B4-BE49-F238E27FC236}">
                <a16:creationId xmlns:a16="http://schemas.microsoft.com/office/drawing/2014/main" id="{4BC3FF40-9A61-40DC-B085-B923EA60A4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5986" y="862528"/>
            <a:ext cx="4611967" cy="1305962"/>
          </a:xfrm>
          <a:prstGeom prst="rect">
            <a:avLst/>
          </a:prstGeom>
        </p:spPr>
      </p:pic>
      <p:sp>
        <p:nvSpPr>
          <p:cNvPr id="8" name="TextBox 7">
            <a:extLst>
              <a:ext uri="{FF2B5EF4-FFF2-40B4-BE49-F238E27FC236}">
                <a16:creationId xmlns:a16="http://schemas.microsoft.com/office/drawing/2014/main" id="{8C07932C-1F5F-4DB0-9760-91D00437BD11}"/>
              </a:ext>
            </a:extLst>
          </p:cNvPr>
          <p:cNvSpPr txBox="1"/>
          <p:nvPr/>
        </p:nvSpPr>
        <p:spPr>
          <a:xfrm>
            <a:off x="11925067" y="11379978"/>
            <a:ext cx="5318778" cy="507831"/>
          </a:xfrm>
          <a:prstGeom prst="rect">
            <a:avLst/>
          </a:prstGeom>
          <a:noFill/>
        </p:spPr>
        <p:txBody>
          <a:bodyPr wrap="square" rtlCol="0">
            <a:spAutoFit/>
          </a:bodyPr>
          <a:lstStyle/>
          <a:p>
            <a:pPr defTabSz="1371417" fontAlgn="auto">
              <a:spcBef>
                <a:spcPts val="0"/>
              </a:spcBef>
              <a:spcAft>
                <a:spcPts val="0"/>
              </a:spcAft>
            </a:pPr>
            <a:r>
              <a:rPr lang="en-US" sz="2700" dirty="0">
                <a:solidFill>
                  <a:srgbClr val="000000"/>
                </a:solidFill>
                <a:latin typeface="Calibri"/>
                <a:cs typeface="Arial"/>
              </a:rPr>
              <a:t>© David Clutterbuck 2019</a:t>
            </a:r>
          </a:p>
        </p:txBody>
      </p:sp>
      <p:pic>
        <p:nvPicPr>
          <p:cNvPr id="7" name="Picture 6">
            <a:extLst>
              <a:ext uri="{FF2B5EF4-FFF2-40B4-BE49-F238E27FC236}">
                <a16:creationId xmlns:a16="http://schemas.microsoft.com/office/drawing/2014/main" id="{D8D8EEB4-AC12-48EF-B145-DF2471E735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17274" y="525088"/>
            <a:ext cx="2153927" cy="1643402"/>
          </a:xfrm>
          <a:prstGeom prst="rect">
            <a:avLst/>
          </a:prstGeom>
        </p:spPr>
      </p:pic>
      <p:sp>
        <p:nvSpPr>
          <p:cNvPr id="3" name="TextBox 2">
            <a:extLst>
              <a:ext uri="{FF2B5EF4-FFF2-40B4-BE49-F238E27FC236}">
                <a16:creationId xmlns:a16="http://schemas.microsoft.com/office/drawing/2014/main" id="{E39CD197-C691-4B41-84B9-CD0C3A63DE2F}"/>
              </a:ext>
            </a:extLst>
          </p:cNvPr>
          <p:cNvSpPr txBox="1"/>
          <p:nvPr/>
        </p:nvSpPr>
        <p:spPr>
          <a:xfrm>
            <a:off x="2556126" y="11534136"/>
            <a:ext cx="9071827" cy="461665"/>
          </a:xfrm>
          <a:prstGeom prst="rect">
            <a:avLst/>
          </a:prstGeom>
          <a:noFill/>
        </p:spPr>
        <p:txBody>
          <a:bodyPr wrap="square" rtlCol="0">
            <a:spAutoFit/>
          </a:bodyPr>
          <a:lstStyle/>
          <a:p>
            <a:pPr defTabSz="1371417" fontAlgn="auto">
              <a:spcBef>
                <a:spcPts val="0"/>
              </a:spcBef>
              <a:spcAft>
                <a:spcPts val="0"/>
              </a:spcAft>
            </a:pPr>
            <a:r>
              <a:rPr lang="en-GB" sz="2400" dirty="0">
                <a:solidFill>
                  <a:prstClr val="black"/>
                </a:solidFill>
                <a:latin typeface="Calibri"/>
                <a:cs typeface="+mn-cs"/>
                <a:hlinkClick r:id="rId5"/>
              </a:rPr>
              <a:t>www.emccuk.org</a:t>
            </a:r>
            <a:r>
              <a:rPr lang="en-GB" sz="2400" dirty="0">
                <a:solidFill>
                  <a:prstClr val="black"/>
                </a:solidFill>
                <a:latin typeface="Calibri"/>
                <a:cs typeface="+mn-cs"/>
              </a:rPr>
              <a:t>   e: info@emccuk.org   t: 0345 0345 646 0155  </a:t>
            </a:r>
          </a:p>
        </p:txBody>
      </p:sp>
      <p:sp>
        <p:nvSpPr>
          <p:cNvPr id="2" name="Title 1">
            <a:extLst>
              <a:ext uri="{FF2B5EF4-FFF2-40B4-BE49-F238E27FC236}">
                <a16:creationId xmlns:a16="http://schemas.microsoft.com/office/drawing/2014/main" id="{D7DB213F-EAC1-4FD4-9155-F96705EC3330}"/>
              </a:ext>
            </a:extLst>
          </p:cNvPr>
          <p:cNvSpPr>
            <a:spLocks noGrp="1"/>
          </p:cNvSpPr>
          <p:nvPr>
            <p:ph type="title"/>
          </p:nvPr>
        </p:nvSpPr>
        <p:spPr/>
        <p:txBody>
          <a:bodyPr>
            <a:normAutofit/>
          </a:bodyPr>
          <a:lstStyle/>
          <a:p>
            <a:pPr algn="ctr"/>
            <a:r>
              <a:rPr lang="en-GB" sz="4199" dirty="0"/>
              <a:t>Learning</a:t>
            </a:r>
          </a:p>
        </p:txBody>
      </p:sp>
      <p:sp>
        <p:nvSpPr>
          <p:cNvPr id="11" name="Content Placeholder 10">
            <a:extLst>
              <a:ext uri="{FF2B5EF4-FFF2-40B4-BE49-F238E27FC236}">
                <a16:creationId xmlns:a16="http://schemas.microsoft.com/office/drawing/2014/main" id="{BFBC3E45-CC4B-4A1E-89D9-7E61FB25EC84}"/>
              </a:ext>
            </a:extLst>
          </p:cNvPr>
          <p:cNvSpPr>
            <a:spLocks noGrp="1"/>
          </p:cNvSpPr>
          <p:nvPr>
            <p:ph idx="1"/>
          </p:nvPr>
        </p:nvSpPr>
        <p:spPr/>
        <p:txBody>
          <a:bodyPr/>
          <a:lstStyle/>
          <a:p>
            <a:pPr lvl="0"/>
            <a:r>
              <a:rPr lang="en-GB" sz="3000" dirty="0"/>
              <a:t>What helps and hinders learning within teams?</a:t>
            </a:r>
          </a:p>
          <a:p>
            <a:pPr lvl="0"/>
            <a:r>
              <a:rPr lang="en-GB" sz="3000" dirty="0"/>
              <a:t>Do different types of team have different issues with regard to managing their learning?</a:t>
            </a:r>
          </a:p>
          <a:p>
            <a:pPr lvl="0"/>
            <a:r>
              <a:rPr lang="en-GB" sz="3000" dirty="0"/>
              <a:t>How can teams increase the quantity and quality of the learning they experience?</a:t>
            </a:r>
            <a:r>
              <a:rPr lang="en-US" sz="3000" dirty="0"/>
              <a:t> </a:t>
            </a:r>
            <a:endParaRPr lang="en-GB" sz="3000" dirty="0"/>
          </a:p>
          <a:p>
            <a:pPr lvl="0"/>
            <a:r>
              <a:rPr lang="en-GB" sz="3000" dirty="0"/>
              <a:t>How can teams ensure they maintain a pace of learning appropriate to the pace of change around them?</a:t>
            </a:r>
          </a:p>
          <a:p>
            <a:pPr marL="0" indent="0">
              <a:buNone/>
            </a:pPr>
            <a:endParaRPr lang="en-GB" dirty="0"/>
          </a:p>
        </p:txBody>
      </p:sp>
    </p:spTree>
    <p:extLst>
      <p:ext uri="{BB962C8B-B14F-4D97-AF65-F5344CB8AC3E}">
        <p14:creationId xmlns:p14="http://schemas.microsoft.com/office/powerpoint/2010/main" val="152163449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extShape 1"/>
          <p:cNvSpPr txBox="1"/>
          <p:nvPr/>
        </p:nvSpPr>
        <p:spPr>
          <a:xfrm>
            <a:off x="9258465" y="4000692"/>
            <a:ext cx="5942466" cy="6628177"/>
          </a:xfrm>
          <a:prstGeom prst="rect">
            <a:avLst/>
          </a:prstGeom>
        </p:spPr>
        <p:txBody>
          <a:bodyPr lIns="161979" tIns="0" bIns="0" anchor="ctr"/>
          <a:lstStyle/>
          <a:p>
            <a:pPr defTabSz="1371417" fontAlgn="auto">
              <a:spcBef>
                <a:spcPts val="0"/>
              </a:spcBef>
              <a:spcAft>
                <a:spcPts val="0"/>
              </a:spcAft>
            </a:pPr>
            <a:endParaRPr sz="2700" dirty="0">
              <a:solidFill>
                <a:prstClr val="black"/>
              </a:solidFill>
              <a:latin typeface="Calibri"/>
              <a:cs typeface="+mn-cs"/>
            </a:endParaRPr>
          </a:p>
        </p:txBody>
      </p:sp>
      <p:pic>
        <p:nvPicPr>
          <p:cNvPr id="6" name="Picture 5" descr="DCPlogo.png">
            <a:extLst>
              <a:ext uri="{FF2B5EF4-FFF2-40B4-BE49-F238E27FC236}">
                <a16:creationId xmlns:a16="http://schemas.microsoft.com/office/drawing/2014/main" id="{4BC3FF40-9A61-40DC-B085-B923EA60A4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5986" y="903168"/>
            <a:ext cx="4611967" cy="1305962"/>
          </a:xfrm>
          <a:prstGeom prst="rect">
            <a:avLst/>
          </a:prstGeom>
        </p:spPr>
      </p:pic>
      <p:sp>
        <p:nvSpPr>
          <p:cNvPr id="8" name="TextBox 7">
            <a:extLst>
              <a:ext uri="{FF2B5EF4-FFF2-40B4-BE49-F238E27FC236}">
                <a16:creationId xmlns:a16="http://schemas.microsoft.com/office/drawing/2014/main" id="{8C07932C-1F5F-4DB0-9760-91D00437BD11}"/>
              </a:ext>
            </a:extLst>
          </p:cNvPr>
          <p:cNvSpPr txBox="1"/>
          <p:nvPr/>
        </p:nvSpPr>
        <p:spPr>
          <a:xfrm>
            <a:off x="11925067" y="11379978"/>
            <a:ext cx="5318778" cy="507831"/>
          </a:xfrm>
          <a:prstGeom prst="rect">
            <a:avLst/>
          </a:prstGeom>
          <a:noFill/>
        </p:spPr>
        <p:txBody>
          <a:bodyPr wrap="square" rtlCol="0">
            <a:spAutoFit/>
          </a:bodyPr>
          <a:lstStyle/>
          <a:p>
            <a:pPr defTabSz="1371417" fontAlgn="auto">
              <a:spcBef>
                <a:spcPts val="0"/>
              </a:spcBef>
              <a:spcAft>
                <a:spcPts val="0"/>
              </a:spcAft>
            </a:pPr>
            <a:r>
              <a:rPr lang="en-US" sz="2700" dirty="0">
                <a:solidFill>
                  <a:srgbClr val="000000"/>
                </a:solidFill>
                <a:latin typeface="Calibri"/>
                <a:cs typeface="Arial"/>
              </a:rPr>
              <a:t>© David Clutterbuck 2019</a:t>
            </a:r>
          </a:p>
        </p:txBody>
      </p:sp>
      <p:pic>
        <p:nvPicPr>
          <p:cNvPr id="7" name="Picture 6">
            <a:extLst>
              <a:ext uri="{FF2B5EF4-FFF2-40B4-BE49-F238E27FC236}">
                <a16:creationId xmlns:a16="http://schemas.microsoft.com/office/drawing/2014/main" id="{D8D8EEB4-AC12-48EF-B145-DF2471E735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17274" y="565728"/>
            <a:ext cx="2153927" cy="1643402"/>
          </a:xfrm>
          <a:prstGeom prst="rect">
            <a:avLst/>
          </a:prstGeom>
        </p:spPr>
      </p:pic>
      <p:sp>
        <p:nvSpPr>
          <p:cNvPr id="3" name="TextBox 2">
            <a:extLst>
              <a:ext uri="{FF2B5EF4-FFF2-40B4-BE49-F238E27FC236}">
                <a16:creationId xmlns:a16="http://schemas.microsoft.com/office/drawing/2014/main" id="{E39CD197-C691-4B41-84B9-CD0C3A63DE2F}"/>
              </a:ext>
            </a:extLst>
          </p:cNvPr>
          <p:cNvSpPr txBox="1"/>
          <p:nvPr/>
        </p:nvSpPr>
        <p:spPr>
          <a:xfrm>
            <a:off x="2556126" y="11534136"/>
            <a:ext cx="9071827" cy="461665"/>
          </a:xfrm>
          <a:prstGeom prst="rect">
            <a:avLst/>
          </a:prstGeom>
          <a:noFill/>
        </p:spPr>
        <p:txBody>
          <a:bodyPr wrap="square" rtlCol="0">
            <a:spAutoFit/>
          </a:bodyPr>
          <a:lstStyle/>
          <a:p>
            <a:pPr defTabSz="1371417" fontAlgn="auto">
              <a:spcBef>
                <a:spcPts val="0"/>
              </a:spcBef>
              <a:spcAft>
                <a:spcPts val="0"/>
              </a:spcAft>
            </a:pPr>
            <a:r>
              <a:rPr lang="en-GB" sz="2400" dirty="0">
                <a:solidFill>
                  <a:prstClr val="black"/>
                </a:solidFill>
                <a:latin typeface="Calibri"/>
                <a:cs typeface="+mn-cs"/>
                <a:hlinkClick r:id="rId5"/>
              </a:rPr>
              <a:t>www.emccuk.org</a:t>
            </a:r>
            <a:r>
              <a:rPr lang="en-GB" sz="2400" dirty="0">
                <a:solidFill>
                  <a:prstClr val="black"/>
                </a:solidFill>
                <a:latin typeface="Calibri"/>
                <a:cs typeface="+mn-cs"/>
              </a:rPr>
              <a:t>   e: info@emccuk.org   t: 0345 0345 646 0155  </a:t>
            </a:r>
          </a:p>
        </p:txBody>
      </p:sp>
      <p:sp>
        <p:nvSpPr>
          <p:cNvPr id="2" name="Title 1">
            <a:extLst>
              <a:ext uri="{FF2B5EF4-FFF2-40B4-BE49-F238E27FC236}">
                <a16:creationId xmlns:a16="http://schemas.microsoft.com/office/drawing/2014/main" id="{D7DB213F-EAC1-4FD4-9155-F96705EC3330}"/>
              </a:ext>
            </a:extLst>
          </p:cNvPr>
          <p:cNvSpPr>
            <a:spLocks noGrp="1"/>
          </p:cNvSpPr>
          <p:nvPr>
            <p:ph type="title"/>
          </p:nvPr>
        </p:nvSpPr>
        <p:spPr/>
        <p:txBody>
          <a:bodyPr>
            <a:normAutofit/>
          </a:bodyPr>
          <a:lstStyle/>
          <a:p>
            <a:pPr algn="ctr"/>
            <a:r>
              <a:rPr lang="en-GB" sz="4199" dirty="0"/>
              <a:t>Leadership</a:t>
            </a:r>
          </a:p>
        </p:txBody>
      </p:sp>
      <p:sp>
        <p:nvSpPr>
          <p:cNvPr id="11" name="Content Placeholder 10">
            <a:extLst>
              <a:ext uri="{FF2B5EF4-FFF2-40B4-BE49-F238E27FC236}">
                <a16:creationId xmlns:a16="http://schemas.microsoft.com/office/drawing/2014/main" id="{BFBC3E45-CC4B-4A1E-89D9-7E61FB25EC84}"/>
              </a:ext>
            </a:extLst>
          </p:cNvPr>
          <p:cNvSpPr>
            <a:spLocks noGrp="1"/>
          </p:cNvSpPr>
          <p:nvPr>
            <p:ph idx="1"/>
          </p:nvPr>
        </p:nvSpPr>
        <p:spPr/>
        <p:txBody>
          <a:bodyPr/>
          <a:lstStyle/>
          <a:p>
            <a:pPr lvl="0"/>
            <a:r>
              <a:rPr lang="en-GB" sz="3000" dirty="0"/>
              <a:t>How can teams get the kind of leaders they need?</a:t>
            </a:r>
          </a:p>
          <a:p>
            <a:pPr lvl="0"/>
            <a:r>
              <a:rPr lang="en-GB" sz="3000" dirty="0"/>
              <a:t>How can team coaches support weak team leaders? (What if the team’s main problem is its leader?)</a:t>
            </a:r>
          </a:p>
          <a:p>
            <a:r>
              <a:rPr lang="en-GB" sz="3000" dirty="0"/>
              <a:t>How does team coaching work in teams with distributed leadership?</a:t>
            </a:r>
          </a:p>
          <a:p>
            <a:pPr marL="0" indent="0">
              <a:buNone/>
            </a:pPr>
            <a:endParaRPr lang="en-GB" dirty="0"/>
          </a:p>
        </p:txBody>
      </p:sp>
    </p:spTree>
    <p:extLst>
      <p:ext uri="{BB962C8B-B14F-4D97-AF65-F5344CB8AC3E}">
        <p14:creationId xmlns:p14="http://schemas.microsoft.com/office/powerpoint/2010/main" val="87383019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976" y="2596169"/>
            <a:ext cx="16764671" cy="1245814"/>
          </a:xfrm>
        </p:spPr>
        <p:txBody>
          <a:bodyPr/>
          <a:lstStyle/>
          <a:p>
            <a:r>
              <a:rPr lang="en-GB" dirty="0"/>
              <a:t>Panellists </a:t>
            </a:r>
          </a:p>
        </p:txBody>
      </p:sp>
      <p:sp>
        <p:nvSpPr>
          <p:cNvPr id="5" name="Text Placeholder 4"/>
          <p:cNvSpPr>
            <a:spLocks noGrp="1"/>
          </p:cNvSpPr>
          <p:nvPr>
            <p:ph type="body" idx="10"/>
          </p:nvPr>
        </p:nvSpPr>
        <p:spPr>
          <a:xfrm>
            <a:off x="999035" y="4445513"/>
            <a:ext cx="14878897" cy="4865900"/>
          </a:xfrm>
        </p:spPr>
        <p:txBody>
          <a:bodyPr/>
          <a:lstStyle/>
          <a:p>
            <a:pPr marL="428568" indent="-428568"/>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Karen Egan, </a:t>
            </a:r>
            <a:r>
              <a:rPr lang="en-US" b="1" dirty="0">
                <a:solidFill>
                  <a:srgbClr val="000000"/>
                </a:solidFill>
                <a:latin typeface="Tahoma" panose="020B0604030504040204" pitchFamily="34" charset="0"/>
                <a:ea typeface="Tahoma" panose="020B0604030504040204" pitchFamily="34" charset="0"/>
                <a:cs typeface="Tahoma" panose="020B0604030504040204" pitchFamily="34" charset="0"/>
              </a:rPr>
              <a:t>Business Development Manager at City &amp; Guilds Group - </a:t>
            </a: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Host </a:t>
            </a:r>
          </a:p>
          <a:p>
            <a:pPr marL="428568" indent="-428568"/>
            <a:endParaRPr lang="en-GB"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428568" indent="-428568"/>
            <a:r>
              <a:rPr lang="en-GB" dirty="0">
                <a:solidFill>
                  <a:srgbClr val="000000"/>
                </a:solidFill>
                <a:latin typeface="Tahoma" panose="020B0604030504040204" pitchFamily="34" charset="0"/>
                <a:ea typeface="Tahoma" panose="020B0604030504040204" pitchFamily="34" charset="0"/>
                <a:cs typeface="Tahoma" panose="020B0604030504040204" pitchFamily="34" charset="0"/>
              </a:rPr>
              <a:t>Rita Symons, </a:t>
            </a:r>
            <a:r>
              <a:rPr lang="en-GB" b="1" kern="1200" dirty="0">
                <a:solidFill>
                  <a:srgbClr val="000000"/>
                </a:solidFill>
                <a:latin typeface="Tahoma" panose="020B0604030504040204" pitchFamily="34" charset="0"/>
                <a:ea typeface="Tahoma" panose="020B0604030504040204" pitchFamily="34" charset="0"/>
                <a:cs typeface="Tahoma" panose="020B0604030504040204" pitchFamily="34" charset="0"/>
              </a:rPr>
              <a:t>Knowledge Exchange Director at EMCC UK</a:t>
            </a:r>
            <a:endParaRPr lang="en-GB"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428568" indent="-428568"/>
            <a:endParaRPr lang="en-GB"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428568" indent="-428568"/>
            <a:r>
              <a:rPr lang="en-GB" dirty="0">
                <a:solidFill>
                  <a:srgbClr val="000000"/>
                </a:solidFill>
                <a:latin typeface="Tahoma" panose="020B0604030504040204" pitchFamily="34" charset="0"/>
                <a:ea typeface="Tahoma" panose="020B0604030504040204" pitchFamily="34" charset="0"/>
                <a:cs typeface="Tahoma" panose="020B0604030504040204" pitchFamily="34" charset="0"/>
              </a:rPr>
              <a:t>Sarah Bell, </a:t>
            </a:r>
            <a:r>
              <a:rPr lang="en-GB" b="1" dirty="0">
                <a:solidFill>
                  <a:schemeClr val="bg2"/>
                </a:solidFill>
                <a:latin typeface="Tahoma" panose="020B0604030504040204" pitchFamily="34" charset="0"/>
                <a:ea typeface="Tahoma" panose="020B0604030504040204" pitchFamily="34" charset="0"/>
                <a:cs typeface="Tahoma" panose="020B0604030504040204" pitchFamily="34" charset="0"/>
              </a:rPr>
              <a:t>Director of Propositions &amp; Marketing </a:t>
            </a:r>
            <a:r>
              <a:rPr lang="en-GB" b="1" kern="1200" dirty="0">
                <a:solidFill>
                  <a:schemeClr val="bg2"/>
                </a:solidFill>
                <a:latin typeface="Tahoma" panose="020B0604030504040204" pitchFamily="34" charset="0"/>
                <a:ea typeface="Tahoma" panose="020B0604030504040204" pitchFamily="34" charset="0"/>
                <a:cs typeface="Tahoma" panose="020B0604030504040204" pitchFamily="34" charset="0"/>
              </a:rPr>
              <a:t>at City &amp; Guilds Group</a:t>
            </a:r>
            <a:endParaRPr lang="en-GB" b="1"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428568" indent="-428568"/>
            <a:endParaRPr lang="en-GB"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428568" indent="-428568"/>
            <a:r>
              <a:rPr lang="en-GB" dirty="0">
                <a:solidFill>
                  <a:srgbClr val="000000"/>
                </a:solidFill>
                <a:latin typeface="Tahoma" panose="020B0604030504040204" pitchFamily="34" charset="0"/>
                <a:ea typeface="Tahoma" panose="020B0604030504040204" pitchFamily="34" charset="0"/>
                <a:cs typeface="Tahoma" panose="020B0604030504040204" pitchFamily="34" charset="0"/>
              </a:rPr>
              <a:t>Professor David Clutterbuck, </a:t>
            </a:r>
            <a:r>
              <a:rPr lang="en-GB" b="1" kern="1200" dirty="0">
                <a:solidFill>
                  <a:srgbClr val="000000"/>
                </a:solidFill>
                <a:latin typeface="Tahoma" panose="020B0604030504040204" pitchFamily="34" charset="0"/>
                <a:ea typeface="Tahoma" panose="020B0604030504040204" pitchFamily="34" charset="0"/>
                <a:cs typeface="Tahoma" panose="020B0604030504040204" pitchFamily="34" charset="0"/>
              </a:rPr>
              <a:t>Author and Special Ambassador at EMCC</a:t>
            </a:r>
            <a:endParaRPr lang="en-GB"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428568" indent="-428568"/>
            <a:endParaRPr lang="en-GB"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428568" indent="-428568"/>
            <a:r>
              <a:rPr lang="en-GB" dirty="0">
                <a:solidFill>
                  <a:srgbClr val="000000"/>
                </a:solidFill>
                <a:latin typeface="Tahoma" panose="020B0604030504040204" pitchFamily="34" charset="0"/>
                <a:ea typeface="Tahoma" panose="020B0604030504040204" pitchFamily="34" charset="0"/>
                <a:cs typeface="Tahoma" panose="020B0604030504040204" pitchFamily="34" charset="0"/>
              </a:rPr>
              <a:t>Henri Stevenson, </a:t>
            </a:r>
            <a:r>
              <a:rPr lang="en-GB" b="1" kern="1200" dirty="0">
                <a:solidFill>
                  <a:srgbClr val="000000"/>
                </a:solidFill>
                <a:latin typeface="Tahoma" panose="020B0604030504040204" pitchFamily="34" charset="0"/>
                <a:ea typeface="Tahoma" panose="020B0604030504040204" pitchFamily="34" charset="0"/>
                <a:cs typeface="Tahoma" panose="020B0604030504040204" pitchFamily="34" charset="0"/>
              </a:rPr>
              <a:t>Head of Learning &amp; Development at City &amp; Guilds Group</a:t>
            </a:r>
            <a:endParaRPr lang="en-GB" dirty="0">
              <a:solidFill>
                <a:srgbClr val="000000"/>
              </a:solidFill>
              <a:latin typeface="Tahoma" panose="020B0604030504040204" pitchFamily="34" charset="0"/>
              <a:ea typeface="Tahoma" panose="020B0604030504040204" pitchFamily="34" charset="0"/>
              <a:cs typeface="Tahoma" panose="020B0604030504040204" pitchFamily="34" charset="0"/>
            </a:endParaRPr>
          </a:p>
          <a:p>
            <a:endParaRPr lang="en-GB" dirty="0"/>
          </a:p>
        </p:txBody>
      </p:sp>
      <p:pic>
        <p:nvPicPr>
          <p:cNvPr id="7" name="Picture 2" descr="https://emccuk.org/images/emcc%20images/EMCCUK-logo-printres%20small.jpg"/>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999035" y="539343"/>
            <a:ext cx="2576579" cy="1755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0196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extShape 1"/>
          <p:cNvSpPr txBox="1"/>
          <p:nvPr/>
        </p:nvSpPr>
        <p:spPr>
          <a:xfrm>
            <a:off x="9258465" y="4000692"/>
            <a:ext cx="5942466" cy="6628177"/>
          </a:xfrm>
          <a:prstGeom prst="rect">
            <a:avLst/>
          </a:prstGeom>
        </p:spPr>
        <p:txBody>
          <a:bodyPr lIns="161979" tIns="0" bIns="0" anchor="ctr"/>
          <a:lstStyle/>
          <a:p>
            <a:pPr defTabSz="1371417" fontAlgn="auto">
              <a:spcBef>
                <a:spcPts val="0"/>
              </a:spcBef>
              <a:spcAft>
                <a:spcPts val="0"/>
              </a:spcAft>
            </a:pPr>
            <a:endParaRPr sz="2700" dirty="0">
              <a:solidFill>
                <a:prstClr val="black"/>
              </a:solidFill>
              <a:latin typeface="Calibri"/>
              <a:cs typeface="+mn-cs"/>
            </a:endParaRPr>
          </a:p>
        </p:txBody>
      </p:sp>
      <p:pic>
        <p:nvPicPr>
          <p:cNvPr id="6" name="Picture 5" descr="DCPlogo.png">
            <a:extLst>
              <a:ext uri="{FF2B5EF4-FFF2-40B4-BE49-F238E27FC236}">
                <a16:creationId xmlns:a16="http://schemas.microsoft.com/office/drawing/2014/main" id="{4BC3FF40-9A61-40DC-B085-B923EA60A4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5986" y="903168"/>
            <a:ext cx="4611967" cy="1305962"/>
          </a:xfrm>
          <a:prstGeom prst="rect">
            <a:avLst/>
          </a:prstGeom>
        </p:spPr>
      </p:pic>
      <p:sp>
        <p:nvSpPr>
          <p:cNvPr id="8" name="TextBox 7">
            <a:extLst>
              <a:ext uri="{FF2B5EF4-FFF2-40B4-BE49-F238E27FC236}">
                <a16:creationId xmlns:a16="http://schemas.microsoft.com/office/drawing/2014/main" id="{8C07932C-1F5F-4DB0-9760-91D00437BD11}"/>
              </a:ext>
            </a:extLst>
          </p:cNvPr>
          <p:cNvSpPr txBox="1"/>
          <p:nvPr/>
        </p:nvSpPr>
        <p:spPr>
          <a:xfrm>
            <a:off x="11925067" y="11379978"/>
            <a:ext cx="5318778" cy="507831"/>
          </a:xfrm>
          <a:prstGeom prst="rect">
            <a:avLst/>
          </a:prstGeom>
          <a:noFill/>
        </p:spPr>
        <p:txBody>
          <a:bodyPr wrap="square" rtlCol="0">
            <a:spAutoFit/>
          </a:bodyPr>
          <a:lstStyle/>
          <a:p>
            <a:pPr defTabSz="1371417" fontAlgn="auto">
              <a:spcBef>
                <a:spcPts val="0"/>
              </a:spcBef>
              <a:spcAft>
                <a:spcPts val="0"/>
              </a:spcAft>
            </a:pPr>
            <a:r>
              <a:rPr lang="en-US" sz="2700" dirty="0">
                <a:solidFill>
                  <a:srgbClr val="000000"/>
                </a:solidFill>
                <a:latin typeface="Calibri"/>
                <a:cs typeface="Arial"/>
              </a:rPr>
              <a:t>© David Clutterbuck 2019</a:t>
            </a:r>
          </a:p>
        </p:txBody>
      </p:sp>
      <p:pic>
        <p:nvPicPr>
          <p:cNvPr id="7" name="Picture 6">
            <a:extLst>
              <a:ext uri="{FF2B5EF4-FFF2-40B4-BE49-F238E27FC236}">
                <a16:creationId xmlns:a16="http://schemas.microsoft.com/office/drawing/2014/main" id="{D8D8EEB4-AC12-48EF-B145-DF2471E735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17274" y="565728"/>
            <a:ext cx="2153927" cy="1643402"/>
          </a:xfrm>
          <a:prstGeom prst="rect">
            <a:avLst/>
          </a:prstGeom>
        </p:spPr>
      </p:pic>
      <p:sp>
        <p:nvSpPr>
          <p:cNvPr id="3" name="TextBox 2">
            <a:extLst>
              <a:ext uri="{FF2B5EF4-FFF2-40B4-BE49-F238E27FC236}">
                <a16:creationId xmlns:a16="http://schemas.microsoft.com/office/drawing/2014/main" id="{E39CD197-C691-4B41-84B9-CD0C3A63DE2F}"/>
              </a:ext>
            </a:extLst>
          </p:cNvPr>
          <p:cNvSpPr txBox="1"/>
          <p:nvPr/>
        </p:nvSpPr>
        <p:spPr>
          <a:xfrm>
            <a:off x="2556126" y="11534136"/>
            <a:ext cx="9071827" cy="461665"/>
          </a:xfrm>
          <a:prstGeom prst="rect">
            <a:avLst/>
          </a:prstGeom>
          <a:noFill/>
        </p:spPr>
        <p:txBody>
          <a:bodyPr wrap="square" rtlCol="0">
            <a:spAutoFit/>
          </a:bodyPr>
          <a:lstStyle/>
          <a:p>
            <a:pPr defTabSz="1371417" fontAlgn="auto">
              <a:spcBef>
                <a:spcPts val="0"/>
              </a:spcBef>
              <a:spcAft>
                <a:spcPts val="0"/>
              </a:spcAft>
            </a:pPr>
            <a:r>
              <a:rPr lang="en-GB" sz="2400" dirty="0">
                <a:solidFill>
                  <a:prstClr val="black"/>
                </a:solidFill>
                <a:latin typeface="Calibri"/>
                <a:cs typeface="+mn-cs"/>
                <a:hlinkClick r:id="rId5"/>
              </a:rPr>
              <a:t>www.emccuk.org</a:t>
            </a:r>
            <a:r>
              <a:rPr lang="en-GB" sz="2400" dirty="0">
                <a:solidFill>
                  <a:prstClr val="black"/>
                </a:solidFill>
                <a:latin typeface="Calibri"/>
                <a:cs typeface="+mn-cs"/>
              </a:rPr>
              <a:t>   e: info@emccuk.org   t: 0345 0345 646 0155  </a:t>
            </a:r>
          </a:p>
        </p:txBody>
      </p:sp>
      <p:sp>
        <p:nvSpPr>
          <p:cNvPr id="2" name="Title 1">
            <a:extLst>
              <a:ext uri="{FF2B5EF4-FFF2-40B4-BE49-F238E27FC236}">
                <a16:creationId xmlns:a16="http://schemas.microsoft.com/office/drawing/2014/main" id="{D7DB213F-EAC1-4FD4-9155-F96705EC3330}"/>
              </a:ext>
            </a:extLst>
          </p:cNvPr>
          <p:cNvSpPr>
            <a:spLocks noGrp="1"/>
          </p:cNvSpPr>
          <p:nvPr>
            <p:ph type="title"/>
          </p:nvPr>
        </p:nvSpPr>
        <p:spPr/>
        <p:txBody>
          <a:bodyPr>
            <a:normAutofit fontScale="90000"/>
          </a:bodyPr>
          <a:lstStyle/>
          <a:p>
            <a:pPr algn="ctr"/>
            <a:r>
              <a:rPr lang="en-GB" sz="4199" dirty="0"/>
              <a:t>Thank you for listening</a:t>
            </a:r>
            <a:br>
              <a:rPr lang="en-GB" sz="4199" dirty="0"/>
            </a:br>
            <a:r>
              <a:rPr lang="en-GB" sz="4199" dirty="0"/>
              <a:t>David Clutterbuck</a:t>
            </a:r>
            <a:br>
              <a:rPr lang="en-GB" sz="4199" dirty="0"/>
            </a:br>
            <a:endParaRPr lang="en-GB" sz="4199" dirty="0"/>
          </a:p>
        </p:txBody>
      </p:sp>
      <p:sp>
        <p:nvSpPr>
          <p:cNvPr id="11" name="Content Placeholder 10">
            <a:extLst>
              <a:ext uri="{FF2B5EF4-FFF2-40B4-BE49-F238E27FC236}">
                <a16:creationId xmlns:a16="http://schemas.microsoft.com/office/drawing/2014/main" id="{BFBC3E45-CC4B-4A1E-89D9-7E61FB25EC84}"/>
              </a:ext>
            </a:extLst>
          </p:cNvPr>
          <p:cNvSpPr>
            <a:spLocks noGrp="1"/>
          </p:cNvSpPr>
          <p:nvPr>
            <p:ph idx="1"/>
          </p:nvPr>
        </p:nvSpPr>
        <p:spPr>
          <a:xfrm>
            <a:off x="3318159" y="6210013"/>
            <a:ext cx="11770467" cy="2969613"/>
          </a:xfrm>
        </p:spPr>
        <p:txBody>
          <a:bodyPr/>
          <a:lstStyle/>
          <a:p>
            <a:pPr marL="0" indent="0">
              <a:spcBef>
                <a:spcPts val="0"/>
              </a:spcBef>
              <a:buNone/>
            </a:pPr>
            <a:r>
              <a:rPr lang="da-DK" dirty="0"/>
              <a:t>David Clutterbuck Partnership</a:t>
            </a:r>
          </a:p>
          <a:p>
            <a:pPr marL="0" indent="0">
              <a:spcBef>
                <a:spcPts val="0"/>
              </a:spcBef>
              <a:buNone/>
            </a:pPr>
            <a:r>
              <a:rPr lang="da-DK" dirty="0"/>
              <a:t>Woodlands, Tollgate, Maidenhead, Berks, UK, SL6 4LJ</a:t>
            </a:r>
          </a:p>
          <a:p>
            <a:pPr marL="0" indent="0">
              <a:spcBef>
                <a:spcPts val="0"/>
              </a:spcBef>
              <a:buNone/>
            </a:pPr>
            <a:r>
              <a:rPr lang="da-DK" dirty="0"/>
              <a:t>iPhone:		+44 (0)7710 170019</a:t>
            </a:r>
          </a:p>
          <a:p>
            <a:pPr marL="0" indent="0">
              <a:spcBef>
                <a:spcPts val="0"/>
              </a:spcBef>
              <a:buNone/>
            </a:pPr>
            <a:r>
              <a:rPr lang="da-DK" dirty="0"/>
              <a:t>Skype: 		david.clutterbuck1</a:t>
            </a:r>
          </a:p>
          <a:p>
            <a:pPr marL="0" indent="0">
              <a:spcBef>
                <a:spcPts val="0"/>
              </a:spcBef>
              <a:buNone/>
            </a:pPr>
            <a:r>
              <a:rPr lang="da-DK" dirty="0"/>
              <a:t>Twitter: 		Mentor2mentors</a:t>
            </a:r>
          </a:p>
          <a:p>
            <a:pPr marL="0" indent="0">
              <a:spcBef>
                <a:spcPts val="0"/>
              </a:spcBef>
              <a:buNone/>
            </a:pPr>
            <a:r>
              <a:rPr lang="da-DK" dirty="0"/>
              <a:t>Blogsite: 	davidclutterbuck.wordpress.com</a:t>
            </a:r>
          </a:p>
          <a:p>
            <a:pPr marL="0" indent="0">
              <a:spcBef>
                <a:spcPts val="0"/>
              </a:spcBef>
              <a:buNone/>
            </a:pPr>
            <a:r>
              <a:rPr lang="da-DK" dirty="0"/>
              <a:t>E-mail:</a:t>
            </a:r>
            <a:r>
              <a:rPr lang="da-DK"/>
              <a:t>		david</a:t>
            </a:r>
            <a:r>
              <a:rPr lang="da-DK" dirty="0" err="1"/>
              <a:t>@davidclutterbuckpartnership.com</a:t>
            </a:r>
            <a:endParaRPr lang="da-DK" dirty="0"/>
          </a:p>
          <a:p>
            <a:pPr marL="0" indent="0">
              <a:spcBef>
                <a:spcPts val="0"/>
              </a:spcBef>
              <a:buNone/>
            </a:pPr>
            <a:r>
              <a:rPr lang="da-DK" dirty="0"/>
              <a:t>Website: 	</a:t>
            </a:r>
            <a:r>
              <a:rPr lang="da-DK" dirty="0" err="1"/>
              <a:t>www.davidclutterbuckpartnership.com</a:t>
            </a:r>
            <a:endParaRPr lang="da-DK" dirty="0"/>
          </a:p>
          <a:p>
            <a:pPr marL="0" indent="0">
              <a:buNone/>
            </a:pPr>
            <a:endParaRPr lang="en-GB" dirty="0"/>
          </a:p>
        </p:txBody>
      </p:sp>
    </p:spTree>
    <p:extLst>
      <p:ext uri="{BB962C8B-B14F-4D97-AF65-F5344CB8AC3E}">
        <p14:creationId xmlns:p14="http://schemas.microsoft.com/office/powerpoint/2010/main" val="44254605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Shape 2"/>
          <p:cNvSpPr txBox="1"/>
          <p:nvPr/>
        </p:nvSpPr>
        <p:spPr>
          <a:xfrm>
            <a:off x="2744213" y="5130033"/>
            <a:ext cx="12685108" cy="8315841"/>
          </a:xfrm>
          <a:prstGeom prst="rect">
            <a:avLst/>
          </a:prstGeom>
        </p:spPr>
        <p:txBody>
          <a:bodyPr/>
          <a:lstStyle/>
          <a:p>
            <a:pPr defTabSz="1371417" fontAlgn="auto">
              <a:spcBef>
                <a:spcPts val="0"/>
              </a:spcBef>
              <a:spcAft>
                <a:spcPts val="0"/>
              </a:spcAft>
            </a:pPr>
            <a:endParaRPr sz="2700" dirty="0">
              <a:solidFill>
                <a:prstClr val="black"/>
              </a:solidFill>
              <a:latin typeface="Tahoma" pitchFamily="34" charset="0"/>
              <a:ea typeface="Tahoma" pitchFamily="34" charset="0"/>
              <a:cs typeface="Tahoma" pitchFamily="34" charset="0"/>
            </a:endParaRPr>
          </a:p>
        </p:txBody>
      </p:sp>
      <p:sp>
        <p:nvSpPr>
          <p:cNvPr id="87" name="CustomShape 3"/>
          <p:cNvSpPr/>
          <p:nvPr/>
        </p:nvSpPr>
        <p:spPr>
          <a:xfrm>
            <a:off x="13463918" y="699170"/>
            <a:ext cx="2193794" cy="1578898"/>
          </a:xfrm>
          <a:prstGeom prst="rect">
            <a:avLst/>
          </a:prstGeom>
          <a:noFill/>
          <a:ln w="9360">
            <a:noFill/>
          </a:ln>
        </p:spPr>
        <p:txBody>
          <a:bodyPr lIns="134982" tIns="67491" rIns="134982" bIns="67491" anchor="ctr"/>
          <a:lstStyle/>
          <a:p>
            <a:pPr algn="r" defTabSz="1371417" fontAlgn="auto">
              <a:spcBef>
                <a:spcPts val="0"/>
              </a:spcBef>
              <a:spcAft>
                <a:spcPts val="0"/>
              </a:spcAft>
            </a:pPr>
            <a:endParaRPr sz="2700" dirty="0">
              <a:solidFill>
                <a:prstClr val="black"/>
              </a:solidFill>
              <a:latin typeface="Calibri"/>
              <a:cs typeface="+mn-cs"/>
            </a:endParaRPr>
          </a:p>
        </p:txBody>
      </p:sp>
      <p:pic>
        <p:nvPicPr>
          <p:cNvPr id="7" name="Picture 6" descr="DCPlogo.png">
            <a:extLst>
              <a:ext uri="{FF2B5EF4-FFF2-40B4-BE49-F238E27FC236}">
                <a16:creationId xmlns:a16="http://schemas.microsoft.com/office/drawing/2014/main" id="{7CE312A4-C535-48E6-B65F-9E84FE2F10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1779" y="1147188"/>
            <a:ext cx="3993672" cy="1130881"/>
          </a:xfrm>
          <a:prstGeom prst="rect">
            <a:avLst/>
          </a:prstGeom>
        </p:spPr>
      </p:pic>
      <p:sp>
        <p:nvSpPr>
          <p:cNvPr id="2" name="Rectangle 1">
            <a:extLst>
              <a:ext uri="{FF2B5EF4-FFF2-40B4-BE49-F238E27FC236}">
                <a16:creationId xmlns:a16="http://schemas.microsoft.com/office/drawing/2014/main" id="{B9D6B14D-EB81-4D4C-BF79-F2B310ACED5C}"/>
              </a:ext>
            </a:extLst>
          </p:cNvPr>
          <p:cNvSpPr/>
          <p:nvPr/>
        </p:nvSpPr>
        <p:spPr>
          <a:xfrm>
            <a:off x="8010784" y="8128715"/>
            <a:ext cx="6857107" cy="1615827"/>
          </a:xfrm>
          <a:prstGeom prst="rect">
            <a:avLst/>
          </a:prstGeom>
        </p:spPr>
        <p:txBody>
          <a:bodyPr>
            <a:spAutoFit/>
          </a:bodyPr>
          <a:lstStyle/>
          <a:p>
            <a:pPr defTabSz="1371417" fontAlgn="auto">
              <a:spcBef>
                <a:spcPts val="0"/>
              </a:spcBef>
              <a:spcAft>
                <a:spcPts val="0"/>
              </a:spcAft>
            </a:pPr>
            <a:r>
              <a:rPr lang="en-US" sz="2700" b="1" dirty="0">
                <a:solidFill>
                  <a:srgbClr val="002060"/>
                </a:solidFill>
                <a:latin typeface="Tahoma" panose="020B0604030504040204" pitchFamily="34" charset="0"/>
                <a:ea typeface="Tahoma" panose="020B0604030504040204" pitchFamily="34" charset="0"/>
                <a:cs typeface="Tahoma" panose="020B0604030504040204" pitchFamily="34" charset="0"/>
              </a:rPr>
              <a:t>Team Coaching with the PERILL model</a:t>
            </a:r>
          </a:p>
          <a:p>
            <a:pPr defTabSz="1371417" fontAlgn="auto">
              <a:spcBef>
                <a:spcPts val="0"/>
              </a:spcBef>
              <a:spcAft>
                <a:spcPts val="0"/>
              </a:spcAft>
            </a:pPr>
            <a:endPar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defTabSz="1371417" fontAlgn="auto">
              <a:spcBef>
                <a:spcPts val="0"/>
              </a:spcBef>
              <a:spcAft>
                <a:spcPts val="0"/>
              </a:spcAft>
            </a:pPr>
            <a:r>
              <a:rPr lang="en-US" sz="2400" b="1" dirty="0">
                <a:solidFill>
                  <a:srgbClr val="002060"/>
                </a:solidFill>
                <a:latin typeface="Tahoma" panose="020B0604030504040204" pitchFamily="34" charset="0"/>
                <a:ea typeface="Tahoma" panose="020B0604030504040204" pitchFamily="34" charset="0"/>
                <a:cs typeface="Tahoma" panose="020B0604030504040204" pitchFamily="34" charset="0"/>
              </a:rPr>
              <a:t>Professor David Clutterbuck </a:t>
            </a:r>
          </a:p>
          <a:p>
            <a:pPr defTabSz="1371417" fontAlgn="auto">
              <a:spcBef>
                <a:spcPts val="0"/>
              </a:spcBef>
              <a:spcAft>
                <a:spcPts val="0"/>
              </a:spcAft>
            </a:pPr>
            <a:endParaRPr lang="en-US"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defTabSz="1371417" fontAlgn="auto">
              <a:spcBef>
                <a:spcPts val="0"/>
              </a:spcBef>
              <a:spcAft>
                <a:spcPts val="0"/>
              </a:spcAft>
            </a:pPr>
            <a:r>
              <a:rPr lang="en-US" dirty="0">
                <a:solidFill>
                  <a:srgbClr val="002060"/>
                </a:solidFill>
                <a:latin typeface="Tahoma" panose="020B0604030504040204" pitchFamily="34" charset="0"/>
                <a:ea typeface="Tahoma" panose="020B0604030504040204" pitchFamily="34" charset="0"/>
                <a:cs typeface="Tahoma" panose="020B0604030504040204" pitchFamily="34" charset="0"/>
              </a:rPr>
              <a:t>6</a:t>
            </a:r>
            <a:r>
              <a:rPr lang="en-US" baseline="30000" dirty="0">
                <a:solidFill>
                  <a:srgbClr val="002060"/>
                </a:solidFill>
                <a:latin typeface="Tahoma" panose="020B0604030504040204" pitchFamily="34" charset="0"/>
                <a:ea typeface="Tahoma" panose="020B0604030504040204" pitchFamily="34" charset="0"/>
                <a:cs typeface="Tahoma" panose="020B0604030504040204" pitchFamily="34" charset="0"/>
              </a:rPr>
              <a:t>th</a:t>
            </a:r>
            <a:r>
              <a:rPr lang="en-US" dirty="0">
                <a:solidFill>
                  <a:srgbClr val="002060"/>
                </a:solidFill>
                <a:latin typeface="Tahoma" panose="020B0604030504040204" pitchFamily="34" charset="0"/>
                <a:ea typeface="Tahoma" panose="020B0604030504040204" pitchFamily="34" charset="0"/>
                <a:cs typeface="Tahoma" panose="020B0604030504040204" pitchFamily="34" charset="0"/>
              </a:rPr>
              <a:t> March 2019</a:t>
            </a:r>
            <a:endParaRPr lang="en-GB"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a:extLst>
              <a:ext uri="{FF2B5EF4-FFF2-40B4-BE49-F238E27FC236}">
                <a16:creationId xmlns:a16="http://schemas.microsoft.com/office/drawing/2014/main" id="{CB172AF6-6AF5-466E-8B28-169CB0B98A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67891" y="789406"/>
            <a:ext cx="1951116" cy="1488662"/>
          </a:xfrm>
          <a:prstGeom prst="rect">
            <a:avLst/>
          </a:prstGeom>
        </p:spPr>
      </p:pic>
    </p:spTree>
    <p:extLst>
      <p:ext uri="{BB962C8B-B14F-4D97-AF65-F5344CB8AC3E}">
        <p14:creationId xmlns:p14="http://schemas.microsoft.com/office/powerpoint/2010/main" val="153212250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6B539753-4D66-C94D-A27B-28F4EF58617B}"/>
              </a:ext>
            </a:extLst>
          </p:cNvPr>
          <p:cNvSpPr>
            <a:spLocks noGrp="1"/>
          </p:cNvSpPr>
          <p:nvPr>
            <p:ph type="body" sz="quarter" idx="11"/>
          </p:nvPr>
        </p:nvSpPr>
        <p:spPr>
          <a:xfrm>
            <a:off x="820462" y="5674654"/>
            <a:ext cx="10186674" cy="3102220"/>
          </a:xfrm>
        </p:spPr>
        <p:txBody>
          <a:bodyPr/>
          <a:lstStyle/>
          <a:p>
            <a:r>
              <a:rPr lang="en-GB" dirty="0"/>
              <a:t>It’s all about change…</a:t>
            </a:r>
            <a:endParaRPr lang="en-US" dirty="0"/>
          </a:p>
        </p:txBody>
      </p:sp>
    </p:spTree>
    <p:extLst>
      <p:ext uri="{BB962C8B-B14F-4D97-AF65-F5344CB8AC3E}">
        <p14:creationId xmlns:p14="http://schemas.microsoft.com/office/powerpoint/2010/main" val="16734908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a:extLst>
              <a:ext uri="{FF2B5EF4-FFF2-40B4-BE49-F238E27FC236}">
                <a16:creationId xmlns:a16="http://schemas.microsoft.com/office/drawing/2014/main" id="{14952DB6-787F-5B4C-89D7-1B5DB6BFE863}"/>
              </a:ext>
            </a:extLst>
          </p:cNvPr>
          <p:cNvSpPr>
            <a:spLocks noGrp="1"/>
          </p:cNvSpPr>
          <p:nvPr>
            <p:ph type="title"/>
          </p:nvPr>
        </p:nvSpPr>
        <p:spPr>
          <a:xfrm>
            <a:off x="885771" y="2231103"/>
            <a:ext cx="14830191" cy="1400742"/>
          </a:xfrm>
        </p:spPr>
        <p:txBody>
          <a:bodyPr>
            <a:normAutofit/>
          </a:bodyPr>
          <a:lstStyle/>
          <a:p>
            <a:r>
              <a:rPr lang="en-US" dirty="0">
                <a:solidFill>
                  <a:schemeClr val="accent1"/>
                </a:solidFill>
              </a:rPr>
              <a:t>The key elements</a:t>
            </a:r>
          </a:p>
        </p:txBody>
      </p:sp>
      <p:grpSp>
        <p:nvGrpSpPr>
          <p:cNvPr id="50" name="Group 49"/>
          <p:cNvGrpSpPr/>
          <p:nvPr/>
        </p:nvGrpSpPr>
        <p:grpSpPr>
          <a:xfrm>
            <a:off x="306819" y="3151898"/>
            <a:ext cx="18083022" cy="7300717"/>
            <a:chOff x="222635" y="960383"/>
            <a:chExt cx="12087616" cy="4880167"/>
          </a:xfrm>
        </p:grpSpPr>
        <p:sp>
          <p:nvSpPr>
            <p:cNvPr id="56" name="Rectangle 55"/>
            <p:cNvSpPr>
              <a:spLocks noChangeAspect="1"/>
            </p:cNvSpPr>
            <p:nvPr/>
          </p:nvSpPr>
          <p:spPr>
            <a:xfrm>
              <a:off x="425833" y="1931503"/>
              <a:ext cx="1625831" cy="1594050"/>
            </a:xfrm>
            <a:prstGeom prst="rect">
              <a:avLst/>
            </a:prstGeom>
            <a:solidFill>
              <a:srgbClr val="00B0F0">
                <a:alpha val="80000"/>
              </a:srgbClr>
            </a:solidFill>
          </p:spPr>
          <p:txBody>
            <a:bodyPr wrap="square" lIns="0" tIns="0" rIns="0" bIns="0" rtlCol="0" anchor="ctr">
              <a:noAutofit/>
            </a:bodyPr>
            <a:lstStyle/>
            <a:p>
              <a:pPr algn="ctr" defTabSz="914078" fontAlgn="auto">
                <a:spcBef>
                  <a:spcPts val="0"/>
                </a:spcBef>
                <a:spcAft>
                  <a:spcPts val="0"/>
                </a:spcAft>
              </a:pPr>
              <a:r>
                <a:rPr lang="en-US" sz="3999" b="1" dirty="0">
                  <a:solidFill>
                    <a:srgbClr val="FFFFFF"/>
                  </a:solidFill>
                  <a:latin typeface="Arial"/>
                  <a:cs typeface="+mn-cs"/>
                </a:rPr>
                <a:t>All inclusive</a:t>
              </a:r>
              <a:endParaRPr lang="en-US" sz="3999" dirty="0">
                <a:solidFill>
                  <a:srgbClr val="FFFFFF"/>
                </a:solidFill>
                <a:latin typeface="Arial"/>
                <a:cs typeface="+mn-cs"/>
              </a:endParaRPr>
            </a:p>
          </p:txBody>
        </p:sp>
        <p:sp>
          <p:nvSpPr>
            <p:cNvPr id="57" name="TextBox 56"/>
            <p:cNvSpPr txBox="1"/>
            <p:nvPr/>
          </p:nvSpPr>
          <p:spPr>
            <a:xfrm>
              <a:off x="222635" y="3593355"/>
              <a:ext cx="2114279" cy="615314"/>
            </a:xfrm>
            <a:prstGeom prst="rect">
              <a:avLst/>
            </a:prstGeom>
            <a:noFill/>
          </p:spPr>
          <p:txBody>
            <a:bodyPr wrap="square" lIns="0" rtlCol="0">
              <a:spAutoFit/>
            </a:bodyPr>
            <a:lstStyle/>
            <a:p>
              <a:pPr algn="ctr" defTabSz="914078" fontAlgn="auto">
                <a:spcBef>
                  <a:spcPts val="0"/>
                </a:spcBef>
                <a:spcAft>
                  <a:spcPts val="0"/>
                </a:spcAft>
              </a:pPr>
              <a:r>
                <a:rPr lang="en-US" sz="2691" dirty="0">
                  <a:solidFill>
                    <a:srgbClr val="000000"/>
                  </a:solidFill>
                  <a:latin typeface="Arial"/>
                  <a:cs typeface="+mn-cs"/>
                </a:rPr>
                <a:t>Recruitment and participation</a:t>
              </a:r>
            </a:p>
          </p:txBody>
        </p:sp>
        <p:sp>
          <p:nvSpPr>
            <p:cNvPr id="58" name="Oval 57"/>
            <p:cNvSpPr>
              <a:spLocks noChangeAspect="1"/>
            </p:cNvSpPr>
            <p:nvPr/>
          </p:nvSpPr>
          <p:spPr>
            <a:xfrm>
              <a:off x="2774008" y="2774257"/>
              <a:ext cx="2149512" cy="2107491"/>
            </a:xfrm>
            <a:prstGeom prst="ellipse">
              <a:avLst/>
            </a:prstGeom>
            <a:solidFill>
              <a:srgbClr val="FFD100">
                <a:alpha val="80000"/>
              </a:srgbClr>
            </a:solidFill>
          </p:spPr>
          <p:txBody>
            <a:bodyPr wrap="square" lIns="0" tIns="0" rIns="0" bIns="0" rtlCol="0" anchor="ctr">
              <a:noAutofit/>
            </a:bodyPr>
            <a:lstStyle/>
            <a:p>
              <a:pPr algn="ctr" defTabSz="914078" fontAlgn="auto">
                <a:spcBef>
                  <a:spcPts val="0"/>
                </a:spcBef>
                <a:spcAft>
                  <a:spcPts val="0"/>
                </a:spcAft>
              </a:pPr>
              <a:r>
                <a:rPr lang="en-US" b="1" dirty="0">
                  <a:solidFill>
                    <a:srgbClr val="FFFFFF"/>
                  </a:solidFill>
                  <a:latin typeface="Arial"/>
                  <a:cs typeface="+mn-cs"/>
                </a:rPr>
                <a:t>Co-creation &amp; emergent design</a:t>
              </a:r>
              <a:endParaRPr lang="en-US" dirty="0">
                <a:solidFill>
                  <a:srgbClr val="FFFFFF"/>
                </a:solidFill>
                <a:latin typeface="Arial"/>
                <a:cs typeface="+mn-cs"/>
              </a:endParaRPr>
            </a:p>
          </p:txBody>
        </p:sp>
        <p:sp>
          <p:nvSpPr>
            <p:cNvPr id="59" name="TextBox 58"/>
            <p:cNvSpPr txBox="1"/>
            <p:nvPr/>
          </p:nvSpPr>
          <p:spPr>
            <a:xfrm>
              <a:off x="2774008" y="4948439"/>
              <a:ext cx="2047575" cy="892111"/>
            </a:xfrm>
            <a:prstGeom prst="rect">
              <a:avLst/>
            </a:prstGeom>
            <a:noFill/>
          </p:spPr>
          <p:txBody>
            <a:bodyPr wrap="square" lIns="0" rtlCol="0">
              <a:spAutoFit/>
            </a:bodyPr>
            <a:lstStyle/>
            <a:p>
              <a:pPr algn="ctr" defTabSz="914078" fontAlgn="auto">
                <a:spcBef>
                  <a:spcPts val="0"/>
                </a:spcBef>
                <a:spcAft>
                  <a:spcPts val="0"/>
                </a:spcAft>
              </a:pPr>
              <a:r>
                <a:rPr lang="en-US" sz="2691" dirty="0">
                  <a:solidFill>
                    <a:srgbClr val="000000"/>
                  </a:solidFill>
                  <a:latin typeface="Arial"/>
                  <a:cs typeface="+mn-cs"/>
                </a:rPr>
                <a:t>Role modelling the culture we want to see</a:t>
              </a:r>
            </a:p>
          </p:txBody>
        </p:sp>
        <p:sp>
          <p:nvSpPr>
            <p:cNvPr id="60" name="Dodecagon 59"/>
            <p:cNvSpPr>
              <a:spLocks noChangeAspect="1"/>
            </p:cNvSpPr>
            <p:nvPr/>
          </p:nvSpPr>
          <p:spPr>
            <a:xfrm>
              <a:off x="5327885" y="1519152"/>
              <a:ext cx="1993705" cy="1968683"/>
            </a:xfrm>
            <a:prstGeom prst="dodecagon">
              <a:avLst/>
            </a:prstGeom>
            <a:solidFill>
              <a:schemeClr val="accent1">
                <a:alpha val="80000"/>
              </a:schemeClr>
            </a:solidFill>
          </p:spPr>
          <p:txBody>
            <a:bodyPr wrap="square" lIns="0" tIns="0" rIns="0" bIns="0" rtlCol="0" anchor="ctr">
              <a:noAutofit/>
            </a:bodyPr>
            <a:lstStyle/>
            <a:p>
              <a:pPr algn="ctr" defTabSz="914078" fontAlgn="auto">
                <a:spcBef>
                  <a:spcPts val="0"/>
                </a:spcBef>
                <a:spcAft>
                  <a:spcPts val="0"/>
                </a:spcAft>
              </a:pPr>
              <a:r>
                <a:rPr lang="en-US" sz="3999" b="1" dirty="0">
                  <a:solidFill>
                    <a:srgbClr val="FFFFFF"/>
                  </a:solidFill>
                  <a:latin typeface="Arial"/>
                  <a:cs typeface="+mn-cs"/>
                </a:rPr>
                <a:t>Digital badges</a:t>
              </a:r>
              <a:endParaRPr lang="en-US" sz="3999" dirty="0">
                <a:solidFill>
                  <a:srgbClr val="FFFFFF"/>
                </a:solidFill>
                <a:latin typeface="Arial"/>
                <a:cs typeface="+mn-cs"/>
              </a:endParaRPr>
            </a:p>
          </p:txBody>
        </p:sp>
        <p:sp>
          <p:nvSpPr>
            <p:cNvPr id="61" name="TextBox 60"/>
            <p:cNvSpPr txBox="1"/>
            <p:nvPr/>
          </p:nvSpPr>
          <p:spPr>
            <a:xfrm>
              <a:off x="5539645" y="3518128"/>
              <a:ext cx="1631463" cy="615314"/>
            </a:xfrm>
            <a:prstGeom prst="rect">
              <a:avLst/>
            </a:prstGeom>
            <a:noFill/>
          </p:spPr>
          <p:txBody>
            <a:bodyPr wrap="square" lIns="0" rtlCol="0">
              <a:spAutoFit/>
            </a:bodyPr>
            <a:lstStyle/>
            <a:p>
              <a:pPr algn="ctr" defTabSz="914078" fontAlgn="auto">
                <a:spcBef>
                  <a:spcPts val="0"/>
                </a:spcBef>
                <a:spcAft>
                  <a:spcPts val="0"/>
                </a:spcAft>
              </a:pPr>
              <a:r>
                <a:rPr lang="en-US" sz="2691" dirty="0">
                  <a:solidFill>
                    <a:srgbClr val="000000"/>
                  </a:solidFill>
                  <a:latin typeface="Arial"/>
                  <a:cs typeface="+mn-cs"/>
                </a:rPr>
                <a:t>Additional credibility</a:t>
              </a:r>
            </a:p>
          </p:txBody>
        </p:sp>
        <p:sp>
          <p:nvSpPr>
            <p:cNvPr id="63" name="TextBox 28"/>
            <p:cNvSpPr txBox="1"/>
            <p:nvPr/>
          </p:nvSpPr>
          <p:spPr>
            <a:xfrm>
              <a:off x="7338499" y="4609879"/>
              <a:ext cx="2056095" cy="615314"/>
            </a:xfrm>
            <a:prstGeom prst="rect">
              <a:avLst/>
            </a:prstGeom>
            <a:noFill/>
          </p:spPr>
          <p:txBody>
            <a:bodyPr wrap="square" lIns="0" rtlCol="0">
              <a:spAutoFit/>
            </a:bodyPr>
            <a:lstStyle/>
            <a:p>
              <a:pPr algn="ctr" defTabSz="914078" fontAlgn="auto">
                <a:spcBef>
                  <a:spcPts val="0"/>
                </a:spcBef>
                <a:spcAft>
                  <a:spcPts val="0"/>
                </a:spcAft>
              </a:pPr>
              <a:r>
                <a:rPr lang="en-US" sz="2691" dirty="0">
                  <a:solidFill>
                    <a:srgbClr val="000000"/>
                  </a:solidFill>
                  <a:latin typeface="Arial"/>
                  <a:cs typeface="+mn-cs"/>
                </a:rPr>
                <a:t>Building a community</a:t>
              </a:r>
            </a:p>
          </p:txBody>
        </p:sp>
        <p:sp>
          <p:nvSpPr>
            <p:cNvPr id="64" name="Diamond 63"/>
            <p:cNvSpPr>
              <a:spLocks noChangeAspect="1"/>
            </p:cNvSpPr>
            <p:nvPr/>
          </p:nvSpPr>
          <p:spPr>
            <a:xfrm>
              <a:off x="9238221" y="960383"/>
              <a:ext cx="2716117" cy="2646717"/>
            </a:xfrm>
            <a:prstGeom prst="diamond">
              <a:avLst/>
            </a:prstGeom>
            <a:solidFill>
              <a:srgbClr val="00B0F0">
                <a:alpha val="80000"/>
              </a:srgbClr>
            </a:solidFill>
          </p:spPr>
          <p:txBody>
            <a:bodyPr wrap="square" lIns="0" tIns="0" rIns="0" bIns="0" rtlCol="0" anchor="ctr">
              <a:noAutofit/>
            </a:bodyPr>
            <a:lstStyle/>
            <a:p>
              <a:pPr algn="ctr" defTabSz="914078" fontAlgn="auto">
                <a:spcBef>
                  <a:spcPts val="0"/>
                </a:spcBef>
                <a:spcAft>
                  <a:spcPts val="0"/>
                </a:spcAft>
              </a:pPr>
              <a:r>
                <a:rPr lang="en-US" b="1" dirty="0">
                  <a:solidFill>
                    <a:srgbClr val="FFFFFF"/>
                  </a:solidFill>
                  <a:latin typeface="Arial"/>
                  <a:cs typeface="+mn-cs"/>
                </a:rPr>
                <a:t>Multi level coaching skills</a:t>
              </a:r>
            </a:p>
          </p:txBody>
        </p:sp>
        <p:sp>
          <p:nvSpPr>
            <p:cNvPr id="65" name="TextBox 64"/>
            <p:cNvSpPr txBox="1"/>
            <p:nvPr/>
          </p:nvSpPr>
          <p:spPr>
            <a:xfrm>
              <a:off x="10355005" y="3015338"/>
              <a:ext cx="1955246" cy="615314"/>
            </a:xfrm>
            <a:prstGeom prst="rect">
              <a:avLst/>
            </a:prstGeom>
            <a:noFill/>
          </p:spPr>
          <p:txBody>
            <a:bodyPr wrap="square" lIns="0" rtlCol="0">
              <a:spAutoFit/>
            </a:bodyPr>
            <a:lstStyle/>
            <a:p>
              <a:pPr algn="ctr" defTabSz="914078" fontAlgn="auto">
                <a:spcBef>
                  <a:spcPts val="0"/>
                </a:spcBef>
                <a:spcAft>
                  <a:spcPts val="0"/>
                </a:spcAft>
              </a:pPr>
              <a:r>
                <a:rPr lang="en-US" sz="2691" dirty="0">
                  <a:solidFill>
                    <a:srgbClr val="000000"/>
                  </a:solidFill>
                  <a:latin typeface="Arial"/>
                  <a:cs typeface="+mn-cs"/>
                </a:rPr>
                <a:t>For </a:t>
              </a:r>
            </a:p>
            <a:p>
              <a:pPr algn="ctr" defTabSz="914078" fontAlgn="auto">
                <a:spcBef>
                  <a:spcPts val="0"/>
                </a:spcBef>
                <a:spcAft>
                  <a:spcPts val="0"/>
                </a:spcAft>
              </a:pPr>
              <a:r>
                <a:rPr lang="en-US" sz="2691" dirty="0">
                  <a:solidFill>
                    <a:srgbClr val="000000"/>
                  </a:solidFill>
                  <a:latin typeface="Arial"/>
                  <a:cs typeface="+mn-cs"/>
                </a:rPr>
                <a:t>everyone</a:t>
              </a:r>
            </a:p>
          </p:txBody>
        </p:sp>
      </p:grpSp>
      <p:pic>
        <p:nvPicPr>
          <p:cNvPr id="68" name="Shape 836"/>
          <p:cNvPicPr preferRelativeResize="0"/>
          <p:nvPr/>
        </p:nvPicPr>
        <p:blipFill>
          <a:blip r:embed="rId3">
            <a:alphaModFix/>
          </a:blip>
          <a:stretch>
            <a:fillRect/>
          </a:stretch>
        </p:blipFill>
        <p:spPr>
          <a:xfrm>
            <a:off x="11621624" y="4472162"/>
            <a:ext cx="1760642" cy="3389297"/>
          </a:xfrm>
          <a:prstGeom prst="rect">
            <a:avLst/>
          </a:prstGeom>
          <a:noFill/>
          <a:ln>
            <a:noFill/>
          </a:ln>
        </p:spPr>
      </p:pic>
      <p:pic>
        <p:nvPicPr>
          <p:cNvPr id="69" name="Picture 6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42237" y="4815541"/>
            <a:ext cx="1519416" cy="2702534"/>
          </a:xfrm>
          <a:prstGeom prst="rect">
            <a:avLst/>
          </a:prstGeom>
        </p:spPr>
      </p:pic>
    </p:spTree>
    <p:extLst>
      <p:ext uri="{BB962C8B-B14F-4D97-AF65-F5344CB8AC3E}">
        <p14:creationId xmlns:p14="http://schemas.microsoft.com/office/powerpoint/2010/main" val="18229736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Poll</a:t>
            </a:r>
          </a:p>
        </p:txBody>
      </p:sp>
      <p:pic>
        <p:nvPicPr>
          <p:cNvPr id="5" name="Picture 2" descr="https://emccuk.org/images/emcc%20images/EMCCUK-logo-printres%20small.jpg"/>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918469" y="857121"/>
            <a:ext cx="2576579" cy="1755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2268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Questions</a:t>
            </a:r>
          </a:p>
        </p:txBody>
      </p:sp>
      <p:pic>
        <p:nvPicPr>
          <p:cNvPr id="3" name="Picture 2" descr="https://emccuk.org/images/emcc%20images/EMCCUK-logo-printres%20small.jpg"/>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959721" y="741729"/>
            <a:ext cx="2576579" cy="1755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4751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GB" dirty="0"/>
            </a:br>
            <a:r>
              <a:rPr lang="en-GB" dirty="0"/>
              <a:t>Thank you!</a:t>
            </a:r>
            <a:br>
              <a:rPr lang="en-GB" dirty="0"/>
            </a:br>
            <a:endParaRPr lang="en-GB" dirty="0"/>
          </a:p>
        </p:txBody>
      </p:sp>
      <p:pic>
        <p:nvPicPr>
          <p:cNvPr id="5" name="Picture 2" descr="https://emccuk.org/images/emcc%20images/EMCCUK-logo-printres%20small.jpg"/>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938789" y="708758"/>
            <a:ext cx="2576579" cy="1755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168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959" y="3178919"/>
            <a:ext cx="12573209" cy="1245814"/>
          </a:xfrm>
        </p:spPr>
        <p:txBody>
          <a:bodyPr/>
          <a:lstStyle/>
          <a:p>
            <a:r>
              <a:rPr lang="en-GB" dirty="0"/>
              <a:t>ILM and EMCC UK collaboration </a:t>
            </a:r>
            <a:br>
              <a:rPr lang="en-GB" dirty="0"/>
            </a:br>
            <a:endParaRPr lang="en-GB" dirty="0"/>
          </a:p>
        </p:txBody>
      </p:sp>
      <p:sp>
        <p:nvSpPr>
          <p:cNvPr id="4" name="Text Placeholder 3"/>
          <p:cNvSpPr>
            <a:spLocks noGrp="1"/>
          </p:cNvSpPr>
          <p:nvPr>
            <p:ph type="body" sz="quarter" idx="11"/>
          </p:nvPr>
        </p:nvSpPr>
        <p:spPr>
          <a:xfrm>
            <a:off x="547959" y="3472037"/>
            <a:ext cx="16785021" cy="7240037"/>
          </a:xfrm>
        </p:spPr>
        <p:txBody>
          <a:bodyPr>
            <a:normAutofit/>
          </a:bodyPr>
          <a:lstStyle/>
          <a:p>
            <a:pPr lvl="3"/>
            <a:endParaRPr lang="en-GB" b="1" dirty="0">
              <a:solidFill>
                <a:schemeClr val="tx1"/>
              </a:solidFill>
            </a:endParaRPr>
          </a:p>
          <a:p>
            <a:pPr lvl="3"/>
            <a:endParaRPr lang="en-GB" b="1" dirty="0"/>
          </a:p>
          <a:p>
            <a:pPr lvl="3"/>
            <a:r>
              <a:rPr lang="en-GB" b="1" dirty="0">
                <a:solidFill>
                  <a:schemeClr val="tx1"/>
                </a:solidFill>
                <a:latin typeface="Tahoma" panose="020B0604030504040204" pitchFamily="34" charset="0"/>
                <a:ea typeface="Tahoma" panose="020B0604030504040204" pitchFamily="34" charset="0"/>
                <a:cs typeface="Tahoma" panose="020B0604030504040204" pitchFamily="34" charset="0"/>
              </a:rPr>
              <a:t>Who are we?</a:t>
            </a:r>
          </a:p>
          <a:p>
            <a:pPr marL="740255" lvl="3" indent="-514281">
              <a:buClrTx/>
              <a:buFont typeface="Arial" panose="020B0604020202020204" pitchFamily="34" charset="0"/>
              <a:buChar char="•"/>
            </a:pPr>
            <a:r>
              <a:rPr lang="en-GB" sz="3000" dirty="0">
                <a:latin typeface="Tahoma" panose="020B0604030504040204" pitchFamily="34" charset="0"/>
                <a:ea typeface="Tahoma" panose="020B0604030504040204" pitchFamily="34" charset="0"/>
                <a:cs typeface="Tahoma" panose="020B0604030504040204" pitchFamily="34" charset="0"/>
              </a:rPr>
              <a:t>ILM, part of the City &amp; Guilds Group </a:t>
            </a:r>
          </a:p>
          <a:p>
            <a:pPr marL="740255" lvl="3" indent="-514281">
              <a:buClrTx/>
              <a:buFont typeface="Arial" panose="020B0604020202020204" pitchFamily="34" charset="0"/>
              <a:buChar char="•"/>
            </a:pPr>
            <a:r>
              <a:rPr lang="en-US" sz="3000" dirty="0">
                <a:latin typeface="Tahoma" panose="020B0604030504040204" pitchFamily="34" charset="0"/>
                <a:ea typeface="Tahoma" panose="020B0604030504040204" pitchFamily="34" charset="0"/>
                <a:cs typeface="Tahoma" panose="020B0604030504040204" pitchFamily="34" charset="0"/>
              </a:rPr>
              <a:t>European Mentoring and Coaching Council UK (EMCC UK) </a:t>
            </a:r>
          </a:p>
          <a:p>
            <a:pPr marL="740255" lvl="3" indent="-514281">
              <a:buFont typeface="Arial" panose="020B0604020202020204" pitchFamily="34" charset="0"/>
              <a:buChar char="•"/>
            </a:pPr>
            <a:endParaRPr lang="en-US" sz="3600" dirty="0">
              <a:latin typeface="Tahoma" panose="020B0604030504040204" pitchFamily="34" charset="0"/>
              <a:ea typeface="Tahoma" panose="020B0604030504040204" pitchFamily="34" charset="0"/>
              <a:cs typeface="Tahoma" panose="020B0604030504040204" pitchFamily="34" charset="0"/>
            </a:endParaRPr>
          </a:p>
          <a:p>
            <a:pPr lvl="3"/>
            <a:r>
              <a:rPr lang="en-US" sz="3600" b="1" dirty="0">
                <a:latin typeface="Tahoma" panose="020B0604030504040204" pitchFamily="34" charset="0"/>
                <a:ea typeface="Tahoma" panose="020B0604030504040204" pitchFamily="34" charset="0"/>
                <a:cs typeface="Tahoma" panose="020B0604030504040204" pitchFamily="34" charset="0"/>
              </a:rPr>
              <a:t>Why the collaboration? </a:t>
            </a:r>
            <a:endParaRPr lang="en-US" b="1" dirty="0">
              <a:latin typeface="Tahoma" panose="020B0604030504040204" pitchFamily="34" charset="0"/>
              <a:ea typeface="Tahoma" panose="020B0604030504040204" pitchFamily="34" charset="0"/>
              <a:cs typeface="Tahoma" panose="020B0604030504040204" pitchFamily="34" charset="0"/>
            </a:endParaRPr>
          </a:p>
          <a:p>
            <a:pPr lvl="3"/>
            <a:r>
              <a:rPr lang="en-US" sz="3000" dirty="0">
                <a:latin typeface="Tahoma" panose="020B0604030504040204" pitchFamily="34" charset="0"/>
                <a:ea typeface="Tahoma" panose="020B0604030504040204" pitchFamily="34" charset="0"/>
                <a:cs typeface="Tahoma" panose="020B0604030504040204" pitchFamily="34" charset="0"/>
              </a:rPr>
              <a:t>To support the </a:t>
            </a:r>
            <a:r>
              <a:rPr lang="en-US" sz="3000" dirty="0" err="1">
                <a:latin typeface="Tahoma" panose="020B0604030504040204" pitchFamily="34" charset="0"/>
                <a:ea typeface="Tahoma" panose="020B0604030504040204" pitchFamily="34" charset="0"/>
                <a:cs typeface="Tahoma" panose="020B0604030504040204" pitchFamily="34" charset="0"/>
              </a:rPr>
              <a:t>professionalisation</a:t>
            </a:r>
            <a:r>
              <a:rPr lang="en-US" sz="3000" dirty="0">
                <a:latin typeface="Tahoma" panose="020B0604030504040204" pitchFamily="34" charset="0"/>
                <a:ea typeface="Tahoma" panose="020B0604030504040204" pitchFamily="34" charset="0"/>
                <a:cs typeface="Tahoma" panose="020B0604030504040204" pitchFamily="34" charset="0"/>
              </a:rPr>
              <a:t> of coaching and mentoring in the UK</a:t>
            </a:r>
          </a:p>
        </p:txBody>
      </p:sp>
      <p:sp>
        <p:nvSpPr>
          <p:cNvPr id="6" name="Slide Number Placeholder 5"/>
          <p:cNvSpPr>
            <a:spLocks noGrp="1"/>
          </p:cNvSpPr>
          <p:nvPr>
            <p:ph type="sldNum" sz="quarter" idx="4"/>
          </p:nvPr>
        </p:nvSpPr>
        <p:spPr/>
        <p:txBody>
          <a:bodyPr/>
          <a:lstStyle/>
          <a:p>
            <a:fld id="{390DC8F2-1EBD-9C41-A742-103025B2E038}" type="slidenum">
              <a:rPr lang="en-GB" smtClean="0"/>
              <a:pPr/>
              <a:t>4</a:t>
            </a:fld>
            <a:endParaRPr lang="en-GB" dirty="0"/>
          </a:p>
        </p:txBody>
      </p:sp>
      <p:pic>
        <p:nvPicPr>
          <p:cNvPr id="1026" name="Picture 2" descr="https://emccuk.org/images/emcc%20images/EMCCUK-logo-printres%20small.jpg"/>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1047612" y="732978"/>
            <a:ext cx="2576579" cy="1755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2382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5474" y="3027680"/>
            <a:ext cx="7390835" cy="6759262"/>
          </a:xfrm>
        </p:spPr>
        <p:txBody>
          <a:bodyPr/>
          <a:lstStyle/>
          <a:p>
            <a:r>
              <a:rPr lang="en-GB" dirty="0"/>
              <a:t>Poll</a:t>
            </a:r>
          </a:p>
        </p:txBody>
      </p:sp>
      <p:sp>
        <p:nvSpPr>
          <p:cNvPr id="4" name="Slide Number Placeholder 3"/>
          <p:cNvSpPr>
            <a:spLocks noGrp="1"/>
          </p:cNvSpPr>
          <p:nvPr>
            <p:ph type="sldNum" sz="quarter" idx="4294967295"/>
          </p:nvPr>
        </p:nvSpPr>
        <p:spPr>
          <a:xfrm>
            <a:off x="15286827" y="11341310"/>
            <a:ext cx="3001174" cy="385712"/>
          </a:xfrm>
          <a:prstGeom prst="rect">
            <a:avLst/>
          </a:prstGeom>
        </p:spPr>
        <p:txBody>
          <a:bodyPr/>
          <a:lstStyle/>
          <a:p>
            <a:fld id="{390DC8F2-1EBD-9C41-A742-103025B2E038}" type="slidenum">
              <a:rPr lang="en-GB" smtClean="0"/>
              <a:pPr/>
              <a:t>5</a:t>
            </a:fld>
            <a:endParaRPr lang="en-GB" dirty="0"/>
          </a:p>
        </p:txBody>
      </p:sp>
      <p:pic>
        <p:nvPicPr>
          <p:cNvPr id="5" name="Picture 2" descr="https://emccuk.org/images/emcc%20images/EMCCUK-logo-printres%20small.jpg"/>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1011402" y="897761"/>
            <a:ext cx="2576579" cy="1755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0091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extShape 1"/>
          <p:cNvSpPr txBox="1"/>
          <p:nvPr/>
        </p:nvSpPr>
        <p:spPr>
          <a:xfrm>
            <a:off x="9258465" y="4000692"/>
            <a:ext cx="5942466" cy="6628177"/>
          </a:xfrm>
          <a:prstGeom prst="rect">
            <a:avLst/>
          </a:prstGeom>
        </p:spPr>
        <p:txBody>
          <a:bodyPr lIns="161979" tIns="0" bIns="0" anchor="ctr"/>
          <a:lstStyle/>
          <a:p>
            <a:pPr defTabSz="1371417" fontAlgn="auto">
              <a:spcBef>
                <a:spcPts val="0"/>
              </a:spcBef>
              <a:spcAft>
                <a:spcPts val="0"/>
              </a:spcAft>
            </a:pPr>
            <a:endParaRPr sz="2700" dirty="0">
              <a:solidFill>
                <a:prstClr val="black"/>
              </a:solidFill>
              <a:latin typeface="Calibri"/>
              <a:cs typeface="+mn-cs"/>
            </a:endParaRPr>
          </a:p>
        </p:txBody>
      </p:sp>
      <p:pic>
        <p:nvPicPr>
          <p:cNvPr id="6" name="Picture 5" descr="DCPlogo.png">
            <a:extLst>
              <a:ext uri="{FF2B5EF4-FFF2-40B4-BE49-F238E27FC236}">
                <a16:creationId xmlns:a16="http://schemas.microsoft.com/office/drawing/2014/main" id="{4BC3FF40-9A61-40DC-B085-B923EA60A4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5986" y="1167328"/>
            <a:ext cx="4611967" cy="1305962"/>
          </a:xfrm>
          <a:prstGeom prst="rect">
            <a:avLst/>
          </a:prstGeom>
        </p:spPr>
      </p:pic>
      <p:sp>
        <p:nvSpPr>
          <p:cNvPr id="2" name="TextBox 1">
            <a:extLst>
              <a:ext uri="{FF2B5EF4-FFF2-40B4-BE49-F238E27FC236}">
                <a16:creationId xmlns:a16="http://schemas.microsoft.com/office/drawing/2014/main" id="{EEABA8BB-DF9F-4AAB-8F2D-86E5025B3D54}"/>
              </a:ext>
            </a:extLst>
          </p:cNvPr>
          <p:cNvSpPr txBox="1"/>
          <p:nvPr/>
        </p:nvSpPr>
        <p:spPr>
          <a:xfrm>
            <a:off x="4932081" y="8261973"/>
            <a:ext cx="9719814" cy="2077492"/>
          </a:xfrm>
          <a:prstGeom prst="rect">
            <a:avLst/>
          </a:prstGeom>
          <a:noFill/>
        </p:spPr>
        <p:txBody>
          <a:bodyPr wrap="square" rtlCol="0">
            <a:spAutoFit/>
          </a:bodyPr>
          <a:lstStyle/>
          <a:p>
            <a:pPr defTabSz="1371417" fontAlgn="auto">
              <a:spcBef>
                <a:spcPts val="0"/>
              </a:spcBef>
              <a:spcAft>
                <a:spcPts val="0"/>
              </a:spcAft>
            </a:pPr>
            <a:r>
              <a:rPr lang="en-US" sz="3600" b="1" dirty="0">
                <a:solidFill>
                  <a:srgbClr val="002060"/>
                </a:solidFill>
                <a:latin typeface="Tahoma" panose="020B0604030504040204" pitchFamily="34" charset="0"/>
                <a:ea typeface="Tahoma" panose="020B0604030504040204" pitchFamily="34" charset="0"/>
                <a:cs typeface="Tahoma" panose="020B0604030504040204" pitchFamily="34" charset="0"/>
              </a:rPr>
              <a:t>Team Coaching with the PERILL model</a:t>
            </a:r>
          </a:p>
          <a:p>
            <a:pPr defTabSz="1371417" fontAlgn="auto">
              <a:spcBef>
                <a:spcPts val="0"/>
              </a:spcBef>
              <a:spcAft>
                <a:spcPts val="0"/>
              </a:spcAft>
            </a:pPr>
            <a:endParaRPr lang="en-US" sz="15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defTabSz="1371417" fontAlgn="auto">
              <a:spcBef>
                <a:spcPts val="0"/>
              </a:spcBef>
              <a:spcAft>
                <a:spcPts val="0"/>
              </a:spcAft>
            </a:pPr>
            <a:r>
              <a:rPr lang="en-US" sz="3000" b="1" dirty="0">
                <a:solidFill>
                  <a:srgbClr val="002060"/>
                </a:solidFill>
                <a:latin typeface="Tahoma" panose="020B0604030504040204" pitchFamily="34" charset="0"/>
                <a:ea typeface="Tahoma" panose="020B0604030504040204" pitchFamily="34" charset="0"/>
                <a:cs typeface="Tahoma" panose="020B0604030504040204" pitchFamily="34" charset="0"/>
              </a:rPr>
              <a:t>Professor David Clutterbuck </a:t>
            </a:r>
          </a:p>
          <a:p>
            <a:pPr defTabSz="1371417" fontAlgn="auto">
              <a:spcBef>
                <a:spcPts val="0"/>
              </a:spcBef>
              <a:spcAft>
                <a:spcPts val="0"/>
              </a:spcAft>
            </a:pPr>
            <a:endPar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defTabSz="1371417" fontAlgn="auto">
              <a:spcBef>
                <a:spcPts val="0"/>
              </a:spcBef>
              <a:spcAft>
                <a:spcPts val="0"/>
              </a:spcAft>
            </a:pPr>
            <a:r>
              <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rPr>
              <a:t>6 March 2019</a:t>
            </a:r>
            <a:endParaRPr lang="en-GB"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a:extLst>
              <a:ext uri="{FF2B5EF4-FFF2-40B4-BE49-F238E27FC236}">
                <a16:creationId xmlns:a16="http://schemas.microsoft.com/office/drawing/2014/main" id="{8C07932C-1F5F-4DB0-9760-91D00437BD11}"/>
              </a:ext>
            </a:extLst>
          </p:cNvPr>
          <p:cNvSpPr txBox="1"/>
          <p:nvPr/>
        </p:nvSpPr>
        <p:spPr>
          <a:xfrm>
            <a:off x="11925067" y="11379978"/>
            <a:ext cx="5318778" cy="507831"/>
          </a:xfrm>
          <a:prstGeom prst="rect">
            <a:avLst/>
          </a:prstGeom>
          <a:noFill/>
        </p:spPr>
        <p:txBody>
          <a:bodyPr wrap="square" rtlCol="0">
            <a:spAutoFit/>
          </a:bodyPr>
          <a:lstStyle/>
          <a:p>
            <a:pPr defTabSz="1371417" fontAlgn="auto">
              <a:spcBef>
                <a:spcPts val="0"/>
              </a:spcBef>
              <a:spcAft>
                <a:spcPts val="0"/>
              </a:spcAft>
            </a:pPr>
            <a:r>
              <a:rPr lang="en-US" sz="2700" dirty="0">
                <a:solidFill>
                  <a:srgbClr val="000000"/>
                </a:solidFill>
                <a:latin typeface="Calibri"/>
                <a:cs typeface="Arial"/>
              </a:rPr>
              <a:t>© David Clutterbuck 2019</a:t>
            </a:r>
          </a:p>
        </p:txBody>
      </p:sp>
      <p:pic>
        <p:nvPicPr>
          <p:cNvPr id="9" name="Picture 8">
            <a:extLst>
              <a:ext uri="{FF2B5EF4-FFF2-40B4-BE49-F238E27FC236}">
                <a16:creationId xmlns:a16="http://schemas.microsoft.com/office/drawing/2014/main" id="{D8D8EEB4-AC12-48EF-B145-DF2471E735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77453" y="972972"/>
            <a:ext cx="1966393" cy="1500318"/>
          </a:xfrm>
          <a:prstGeom prst="rect">
            <a:avLst/>
          </a:prstGeom>
        </p:spPr>
      </p:pic>
    </p:spTree>
    <p:extLst>
      <p:ext uri="{BB962C8B-B14F-4D97-AF65-F5344CB8AC3E}">
        <p14:creationId xmlns:p14="http://schemas.microsoft.com/office/powerpoint/2010/main" val="212331889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extShape 1"/>
          <p:cNvSpPr txBox="1"/>
          <p:nvPr/>
        </p:nvSpPr>
        <p:spPr>
          <a:xfrm>
            <a:off x="9258465" y="4000692"/>
            <a:ext cx="5942466" cy="6628177"/>
          </a:xfrm>
          <a:prstGeom prst="rect">
            <a:avLst/>
          </a:prstGeom>
        </p:spPr>
        <p:txBody>
          <a:bodyPr lIns="161979" tIns="0" bIns="0" anchor="ctr"/>
          <a:lstStyle/>
          <a:p>
            <a:pPr defTabSz="1371417" fontAlgn="auto">
              <a:spcBef>
                <a:spcPts val="0"/>
              </a:spcBef>
              <a:spcAft>
                <a:spcPts val="0"/>
              </a:spcAft>
            </a:pPr>
            <a:endParaRPr sz="2700" dirty="0">
              <a:solidFill>
                <a:prstClr val="black"/>
              </a:solidFill>
              <a:latin typeface="Calibri"/>
              <a:cs typeface="+mn-cs"/>
            </a:endParaRPr>
          </a:p>
        </p:txBody>
      </p:sp>
      <p:pic>
        <p:nvPicPr>
          <p:cNvPr id="6" name="Picture 5" descr="DCPlogo.png">
            <a:extLst>
              <a:ext uri="{FF2B5EF4-FFF2-40B4-BE49-F238E27FC236}">
                <a16:creationId xmlns:a16="http://schemas.microsoft.com/office/drawing/2014/main" id="{4BC3FF40-9A61-40DC-B085-B923EA60A4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5986" y="1045408"/>
            <a:ext cx="4611967" cy="1305962"/>
          </a:xfrm>
          <a:prstGeom prst="rect">
            <a:avLst/>
          </a:prstGeom>
        </p:spPr>
      </p:pic>
      <p:sp>
        <p:nvSpPr>
          <p:cNvPr id="8" name="TextBox 7">
            <a:extLst>
              <a:ext uri="{FF2B5EF4-FFF2-40B4-BE49-F238E27FC236}">
                <a16:creationId xmlns:a16="http://schemas.microsoft.com/office/drawing/2014/main" id="{8C07932C-1F5F-4DB0-9760-91D00437BD11}"/>
              </a:ext>
            </a:extLst>
          </p:cNvPr>
          <p:cNvSpPr txBox="1"/>
          <p:nvPr/>
        </p:nvSpPr>
        <p:spPr>
          <a:xfrm>
            <a:off x="11925067" y="11379978"/>
            <a:ext cx="5318778" cy="507831"/>
          </a:xfrm>
          <a:prstGeom prst="rect">
            <a:avLst/>
          </a:prstGeom>
          <a:noFill/>
        </p:spPr>
        <p:txBody>
          <a:bodyPr wrap="square" rtlCol="0">
            <a:spAutoFit/>
          </a:bodyPr>
          <a:lstStyle/>
          <a:p>
            <a:pPr defTabSz="1371417" fontAlgn="auto">
              <a:spcBef>
                <a:spcPts val="0"/>
              </a:spcBef>
              <a:spcAft>
                <a:spcPts val="0"/>
              </a:spcAft>
            </a:pPr>
            <a:r>
              <a:rPr lang="en-US" sz="2700" dirty="0">
                <a:solidFill>
                  <a:srgbClr val="000000"/>
                </a:solidFill>
                <a:latin typeface="Calibri"/>
                <a:cs typeface="Arial"/>
              </a:rPr>
              <a:t>© David Clutterbuck 2019</a:t>
            </a:r>
          </a:p>
        </p:txBody>
      </p:sp>
      <p:sp>
        <p:nvSpPr>
          <p:cNvPr id="3" name="TextBox 2">
            <a:extLst>
              <a:ext uri="{FF2B5EF4-FFF2-40B4-BE49-F238E27FC236}">
                <a16:creationId xmlns:a16="http://schemas.microsoft.com/office/drawing/2014/main" id="{E39CD197-C691-4B41-84B9-CD0C3A63DE2F}"/>
              </a:ext>
            </a:extLst>
          </p:cNvPr>
          <p:cNvSpPr txBox="1"/>
          <p:nvPr/>
        </p:nvSpPr>
        <p:spPr>
          <a:xfrm>
            <a:off x="2556126" y="11534136"/>
            <a:ext cx="9071827" cy="461665"/>
          </a:xfrm>
          <a:prstGeom prst="rect">
            <a:avLst/>
          </a:prstGeom>
          <a:noFill/>
        </p:spPr>
        <p:txBody>
          <a:bodyPr wrap="square" rtlCol="0">
            <a:spAutoFit/>
          </a:bodyPr>
          <a:lstStyle/>
          <a:p>
            <a:pPr defTabSz="1371417" fontAlgn="auto">
              <a:spcBef>
                <a:spcPts val="0"/>
              </a:spcBef>
              <a:spcAft>
                <a:spcPts val="0"/>
              </a:spcAft>
            </a:pPr>
            <a:r>
              <a:rPr lang="en-GB" sz="2400" dirty="0">
                <a:solidFill>
                  <a:prstClr val="black"/>
                </a:solidFill>
                <a:latin typeface="Calibri"/>
                <a:cs typeface="+mn-cs"/>
                <a:hlinkClick r:id="rId4"/>
              </a:rPr>
              <a:t>www.emccuk.org</a:t>
            </a:r>
            <a:r>
              <a:rPr lang="en-GB" sz="2400" dirty="0">
                <a:solidFill>
                  <a:prstClr val="black"/>
                </a:solidFill>
                <a:latin typeface="Calibri"/>
                <a:cs typeface="+mn-cs"/>
              </a:rPr>
              <a:t>   e: info@emccuk.org   t: 0345 0345 646 0155  </a:t>
            </a:r>
          </a:p>
        </p:txBody>
      </p:sp>
      <p:sp>
        <p:nvSpPr>
          <p:cNvPr id="2" name="Title 1">
            <a:extLst>
              <a:ext uri="{FF2B5EF4-FFF2-40B4-BE49-F238E27FC236}">
                <a16:creationId xmlns:a16="http://schemas.microsoft.com/office/drawing/2014/main" id="{D7DB213F-EAC1-4FD4-9155-F96705EC3330}"/>
              </a:ext>
            </a:extLst>
          </p:cNvPr>
          <p:cNvSpPr>
            <a:spLocks noGrp="1"/>
          </p:cNvSpPr>
          <p:nvPr>
            <p:ph type="title"/>
          </p:nvPr>
        </p:nvSpPr>
        <p:spPr/>
        <p:txBody>
          <a:bodyPr>
            <a:normAutofit/>
          </a:bodyPr>
          <a:lstStyle/>
          <a:p>
            <a:pPr algn="ctr"/>
            <a:r>
              <a:rPr lang="en-GB" sz="4199" dirty="0"/>
              <a:t>Why is team coaching “in”?</a:t>
            </a:r>
          </a:p>
        </p:txBody>
      </p:sp>
      <p:sp>
        <p:nvSpPr>
          <p:cNvPr id="11" name="Content Placeholder 10">
            <a:extLst>
              <a:ext uri="{FF2B5EF4-FFF2-40B4-BE49-F238E27FC236}">
                <a16:creationId xmlns:a16="http://schemas.microsoft.com/office/drawing/2014/main" id="{BFBC3E45-CC4B-4A1E-89D9-7E61FB25EC84}"/>
              </a:ext>
            </a:extLst>
          </p:cNvPr>
          <p:cNvSpPr>
            <a:spLocks noGrp="1"/>
          </p:cNvSpPr>
          <p:nvPr>
            <p:ph idx="1"/>
          </p:nvPr>
        </p:nvSpPr>
        <p:spPr/>
        <p:txBody>
          <a:bodyPr/>
          <a:lstStyle/>
          <a:p>
            <a:pPr marL="0" indent="0">
              <a:buNone/>
            </a:pPr>
            <a:r>
              <a:rPr lang="en-US" sz="3000" dirty="0">
                <a:latin typeface="Tahoma" panose="020B0604030504040204" pitchFamily="34" charset="0"/>
                <a:ea typeface="Tahoma" panose="020B0604030504040204" pitchFamily="34" charset="0"/>
                <a:cs typeface="Tahoma" panose="020B0604030504040204" pitchFamily="34" charset="0"/>
              </a:rPr>
              <a:t>Organizations increasingly reliant on teams to deliver collective purpose</a:t>
            </a:r>
          </a:p>
          <a:p>
            <a:pPr marL="0" indent="0">
              <a:buNone/>
            </a:pPr>
            <a:endParaRPr lang="en-US" sz="1575"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3000" dirty="0">
                <a:latin typeface="Tahoma" panose="020B0604030504040204" pitchFamily="34" charset="0"/>
                <a:ea typeface="Tahoma" panose="020B0604030504040204" pitchFamily="34" charset="0"/>
                <a:cs typeface="Tahoma" panose="020B0604030504040204" pitchFamily="34" charset="0"/>
              </a:rPr>
              <a:t>A group of high performing individuals doesn’t necessarily result in a high performing team</a:t>
            </a:r>
          </a:p>
          <a:p>
            <a:pPr marL="0" indent="0">
              <a:buNone/>
            </a:pPr>
            <a:endParaRPr lang="en-US" sz="165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3000" dirty="0">
                <a:latin typeface="Tahoma" panose="020B0604030504040204" pitchFamily="34" charset="0"/>
                <a:ea typeface="Tahoma" panose="020B0604030504040204" pitchFamily="34" charset="0"/>
                <a:cs typeface="Tahoma" panose="020B0604030504040204" pitchFamily="34" charset="0"/>
              </a:rPr>
              <a:t>1-2-1 coaches moving into systemic coaching need an understanding of team dynamics to manage systemic complexity</a:t>
            </a:r>
          </a:p>
          <a:p>
            <a:pPr marL="0" indent="0">
              <a:buNone/>
            </a:pPr>
            <a:endParaRPr lang="en-GB" dirty="0"/>
          </a:p>
        </p:txBody>
      </p:sp>
      <p:pic>
        <p:nvPicPr>
          <p:cNvPr id="9" name="Picture 8">
            <a:extLst>
              <a:ext uri="{FF2B5EF4-FFF2-40B4-BE49-F238E27FC236}">
                <a16:creationId xmlns:a16="http://schemas.microsoft.com/office/drawing/2014/main" id="{D8D8EEB4-AC12-48EF-B145-DF2471E735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77453" y="708812"/>
            <a:ext cx="1966393" cy="1500318"/>
          </a:xfrm>
          <a:prstGeom prst="rect">
            <a:avLst/>
          </a:prstGeom>
        </p:spPr>
      </p:pic>
    </p:spTree>
    <p:extLst>
      <p:ext uri="{BB962C8B-B14F-4D97-AF65-F5344CB8AC3E}">
        <p14:creationId xmlns:p14="http://schemas.microsoft.com/office/powerpoint/2010/main" val="45464840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extShape 1"/>
          <p:cNvSpPr txBox="1"/>
          <p:nvPr/>
        </p:nvSpPr>
        <p:spPr>
          <a:xfrm>
            <a:off x="9258465" y="4000692"/>
            <a:ext cx="5942466" cy="6628177"/>
          </a:xfrm>
          <a:prstGeom prst="rect">
            <a:avLst/>
          </a:prstGeom>
        </p:spPr>
        <p:txBody>
          <a:bodyPr lIns="161979" tIns="0" bIns="0" anchor="ctr"/>
          <a:lstStyle/>
          <a:p>
            <a:pPr defTabSz="1371417" fontAlgn="auto">
              <a:spcBef>
                <a:spcPts val="0"/>
              </a:spcBef>
              <a:spcAft>
                <a:spcPts val="0"/>
              </a:spcAft>
            </a:pPr>
            <a:endParaRPr sz="2700" dirty="0">
              <a:solidFill>
                <a:prstClr val="black"/>
              </a:solidFill>
              <a:latin typeface="Calibri"/>
              <a:cs typeface="+mn-cs"/>
            </a:endParaRPr>
          </a:p>
        </p:txBody>
      </p:sp>
      <p:pic>
        <p:nvPicPr>
          <p:cNvPr id="6" name="Picture 5" descr="DCPlogo.png">
            <a:extLst>
              <a:ext uri="{FF2B5EF4-FFF2-40B4-BE49-F238E27FC236}">
                <a16:creationId xmlns:a16="http://schemas.microsoft.com/office/drawing/2014/main" id="{4BC3FF40-9A61-40DC-B085-B923EA60A4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5986" y="760928"/>
            <a:ext cx="4611967" cy="1305962"/>
          </a:xfrm>
          <a:prstGeom prst="rect">
            <a:avLst/>
          </a:prstGeom>
        </p:spPr>
      </p:pic>
      <p:sp>
        <p:nvSpPr>
          <p:cNvPr id="8" name="TextBox 7">
            <a:extLst>
              <a:ext uri="{FF2B5EF4-FFF2-40B4-BE49-F238E27FC236}">
                <a16:creationId xmlns:a16="http://schemas.microsoft.com/office/drawing/2014/main" id="{8C07932C-1F5F-4DB0-9760-91D00437BD11}"/>
              </a:ext>
            </a:extLst>
          </p:cNvPr>
          <p:cNvSpPr txBox="1"/>
          <p:nvPr/>
        </p:nvSpPr>
        <p:spPr>
          <a:xfrm>
            <a:off x="11925067" y="11379978"/>
            <a:ext cx="5318778" cy="507831"/>
          </a:xfrm>
          <a:prstGeom prst="rect">
            <a:avLst/>
          </a:prstGeom>
          <a:noFill/>
        </p:spPr>
        <p:txBody>
          <a:bodyPr wrap="square" rtlCol="0">
            <a:spAutoFit/>
          </a:bodyPr>
          <a:lstStyle/>
          <a:p>
            <a:pPr defTabSz="1371417" fontAlgn="auto">
              <a:spcBef>
                <a:spcPts val="0"/>
              </a:spcBef>
              <a:spcAft>
                <a:spcPts val="0"/>
              </a:spcAft>
            </a:pPr>
            <a:r>
              <a:rPr lang="en-US" sz="2700" dirty="0">
                <a:solidFill>
                  <a:srgbClr val="000000"/>
                </a:solidFill>
                <a:latin typeface="Calibri"/>
                <a:cs typeface="Arial"/>
              </a:rPr>
              <a:t>© David Clutterbuck 2019</a:t>
            </a:r>
          </a:p>
        </p:txBody>
      </p:sp>
      <p:sp>
        <p:nvSpPr>
          <p:cNvPr id="3" name="TextBox 2">
            <a:extLst>
              <a:ext uri="{FF2B5EF4-FFF2-40B4-BE49-F238E27FC236}">
                <a16:creationId xmlns:a16="http://schemas.microsoft.com/office/drawing/2014/main" id="{E39CD197-C691-4B41-84B9-CD0C3A63DE2F}"/>
              </a:ext>
            </a:extLst>
          </p:cNvPr>
          <p:cNvSpPr txBox="1"/>
          <p:nvPr/>
        </p:nvSpPr>
        <p:spPr>
          <a:xfrm>
            <a:off x="2556126" y="11534136"/>
            <a:ext cx="9071827" cy="461665"/>
          </a:xfrm>
          <a:prstGeom prst="rect">
            <a:avLst/>
          </a:prstGeom>
          <a:noFill/>
        </p:spPr>
        <p:txBody>
          <a:bodyPr wrap="square" rtlCol="0">
            <a:spAutoFit/>
          </a:bodyPr>
          <a:lstStyle/>
          <a:p>
            <a:pPr defTabSz="1371417" fontAlgn="auto">
              <a:spcBef>
                <a:spcPts val="0"/>
              </a:spcBef>
              <a:spcAft>
                <a:spcPts val="0"/>
              </a:spcAft>
            </a:pPr>
            <a:r>
              <a:rPr lang="en-GB" sz="2400" dirty="0">
                <a:solidFill>
                  <a:prstClr val="black"/>
                </a:solidFill>
                <a:latin typeface="Calibri"/>
                <a:cs typeface="+mn-cs"/>
                <a:hlinkClick r:id="rId4"/>
              </a:rPr>
              <a:t>www.emccuk.org</a:t>
            </a:r>
            <a:r>
              <a:rPr lang="en-GB" sz="2400" dirty="0">
                <a:solidFill>
                  <a:prstClr val="black"/>
                </a:solidFill>
                <a:latin typeface="Calibri"/>
                <a:cs typeface="+mn-cs"/>
              </a:rPr>
              <a:t>   e: info@emccuk.org   t: 0345 0345 646 0155  </a:t>
            </a:r>
          </a:p>
        </p:txBody>
      </p:sp>
      <p:sp>
        <p:nvSpPr>
          <p:cNvPr id="2" name="Title 1">
            <a:extLst>
              <a:ext uri="{FF2B5EF4-FFF2-40B4-BE49-F238E27FC236}">
                <a16:creationId xmlns:a16="http://schemas.microsoft.com/office/drawing/2014/main" id="{D7DB213F-EAC1-4FD4-9155-F96705EC3330}"/>
              </a:ext>
            </a:extLst>
          </p:cNvPr>
          <p:cNvSpPr>
            <a:spLocks noGrp="1"/>
          </p:cNvSpPr>
          <p:nvPr>
            <p:ph type="title"/>
          </p:nvPr>
        </p:nvSpPr>
        <p:spPr/>
        <p:txBody>
          <a:bodyPr>
            <a:normAutofit/>
          </a:bodyPr>
          <a:lstStyle/>
          <a:p>
            <a:pPr algn="ctr"/>
            <a:r>
              <a:rPr lang="en-GB" sz="4199" dirty="0"/>
              <a:t>Team coaching often confused with…</a:t>
            </a:r>
          </a:p>
        </p:txBody>
      </p:sp>
      <p:sp>
        <p:nvSpPr>
          <p:cNvPr id="11" name="Content Placeholder 10">
            <a:extLst>
              <a:ext uri="{FF2B5EF4-FFF2-40B4-BE49-F238E27FC236}">
                <a16:creationId xmlns:a16="http://schemas.microsoft.com/office/drawing/2014/main" id="{BFBC3E45-CC4B-4A1E-89D9-7E61FB25EC84}"/>
              </a:ext>
            </a:extLst>
          </p:cNvPr>
          <p:cNvSpPr>
            <a:spLocks noGrp="1"/>
          </p:cNvSpPr>
          <p:nvPr>
            <p:ph idx="1"/>
          </p:nvPr>
        </p:nvSpPr>
        <p:spPr/>
        <p:txBody>
          <a:bodyPr/>
          <a:lstStyle/>
          <a:p>
            <a:pPr defTabSz="685709" eaLnBrk="1" fontAlgn="auto" hangingPunct="1">
              <a:spcAft>
                <a:spcPts val="0"/>
              </a:spcAft>
              <a:buSzTx/>
              <a:buFont typeface="Arial"/>
              <a:buChar char="•"/>
              <a:defRPr/>
            </a:pPr>
            <a:r>
              <a:rPr lang="en-US" sz="3000" dirty="0">
                <a:solidFill>
                  <a:srgbClr val="002060"/>
                </a:solidFill>
                <a:latin typeface="Tahoma" panose="020B0604030504040204" pitchFamily="34" charset="0"/>
                <a:ea typeface="Tahoma" panose="020B0604030504040204" pitchFamily="34" charset="0"/>
                <a:cs typeface="Tahoma" panose="020B0604030504040204" pitchFamily="34" charset="0"/>
              </a:rPr>
              <a:t>team building</a:t>
            </a:r>
          </a:p>
          <a:p>
            <a:pPr defTabSz="685709" eaLnBrk="1" fontAlgn="auto" hangingPunct="1">
              <a:spcAft>
                <a:spcPts val="0"/>
              </a:spcAft>
              <a:buSzTx/>
              <a:buFont typeface="Arial"/>
              <a:buChar char="•"/>
              <a:defRPr/>
            </a:pPr>
            <a:r>
              <a:rPr lang="en-US" sz="3000" dirty="0">
                <a:solidFill>
                  <a:srgbClr val="002060"/>
                </a:solidFill>
                <a:latin typeface="Tahoma" panose="020B0604030504040204" pitchFamily="34" charset="0"/>
                <a:ea typeface="Tahoma" panose="020B0604030504040204" pitchFamily="34" charset="0"/>
                <a:cs typeface="Tahoma" panose="020B0604030504040204" pitchFamily="34" charset="0"/>
              </a:rPr>
              <a:t>team facilitation</a:t>
            </a:r>
          </a:p>
          <a:p>
            <a:pPr defTabSz="685709" eaLnBrk="1" fontAlgn="auto" hangingPunct="1">
              <a:spcAft>
                <a:spcPts val="0"/>
              </a:spcAft>
              <a:buSzTx/>
              <a:buFont typeface="Arial"/>
              <a:buChar char="•"/>
              <a:defRPr/>
            </a:pPr>
            <a:r>
              <a:rPr lang="en-US" sz="3000" dirty="0">
                <a:solidFill>
                  <a:srgbClr val="002060"/>
                </a:solidFill>
                <a:latin typeface="Tahoma" panose="020B0604030504040204" pitchFamily="34" charset="0"/>
                <a:ea typeface="Tahoma" panose="020B0604030504040204" pitchFamily="34" charset="0"/>
                <a:cs typeface="Tahoma" panose="020B0604030504040204" pitchFamily="34" charset="0"/>
              </a:rPr>
              <a:t>team strategy away-days</a:t>
            </a:r>
          </a:p>
          <a:p>
            <a:pPr defTabSz="685709" eaLnBrk="1" fontAlgn="auto" hangingPunct="1">
              <a:spcAft>
                <a:spcPts val="0"/>
              </a:spcAft>
              <a:buSzTx/>
              <a:buFont typeface="Arial"/>
              <a:buChar char="•"/>
              <a:defRPr/>
            </a:pPr>
            <a:r>
              <a:rPr lang="en-US" sz="3000" dirty="0">
                <a:solidFill>
                  <a:srgbClr val="002060"/>
                </a:solidFill>
                <a:latin typeface="Tahoma" panose="020B0604030504040204" pitchFamily="34" charset="0"/>
                <a:ea typeface="Tahoma" panose="020B0604030504040204" pitchFamily="34" charset="0"/>
                <a:cs typeface="Tahoma" panose="020B0604030504040204" pitchFamily="34" charset="0"/>
              </a:rPr>
              <a:t>coaching the members of a team individually</a:t>
            </a:r>
          </a:p>
          <a:p>
            <a:pPr marL="0" indent="0" defTabSz="685709" eaLnBrk="1" fontAlgn="auto" hangingPunct="1">
              <a:spcAft>
                <a:spcPts val="0"/>
              </a:spcAft>
              <a:buSzTx/>
              <a:buNone/>
              <a:defRPr/>
            </a:pPr>
            <a:endParaRPr lang="en-US" sz="30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0" indent="0" defTabSz="685709" eaLnBrk="1" fontAlgn="auto" hangingPunct="1">
              <a:spcAft>
                <a:spcPts val="0"/>
              </a:spcAft>
              <a:buSzTx/>
              <a:buNone/>
              <a:defRPr/>
            </a:pPr>
            <a:r>
              <a:rPr lang="en-US" sz="3000" dirty="0">
                <a:solidFill>
                  <a:srgbClr val="002060"/>
                </a:solidFill>
                <a:latin typeface="Tahoma" panose="020B0604030504040204" pitchFamily="34" charset="0"/>
                <a:ea typeface="Tahoma" panose="020B0604030504040204" pitchFamily="34" charset="0"/>
                <a:cs typeface="Tahoma" panose="020B0604030504040204" pitchFamily="34" charset="0"/>
              </a:rPr>
              <a:t>….it is none of these</a:t>
            </a:r>
          </a:p>
          <a:p>
            <a:pPr marL="0" indent="0">
              <a:buNone/>
            </a:pPr>
            <a:endParaRPr lang="en-GB" dirty="0">
              <a:latin typeface="Tahoma" panose="020B0604030504040204" pitchFamily="34" charset="0"/>
              <a:ea typeface="Tahoma" panose="020B0604030504040204" pitchFamily="34" charset="0"/>
              <a:cs typeface="Tahoma" panose="020B0604030504040204" pitchFamily="34" charset="0"/>
            </a:endParaRPr>
          </a:p>
        </p:txBody>
      </p:sp>
      <p:pic>
        <p:nvPicPr>
          <p:cNvPr id="9" name="Picture 8">
            <a:extLst>
              <a:ext uri="{FF2B5EF4-FFF2-40B4-BE49-F238E27FC236}">
                <a16:creationId xmlns:a16="http://schemas.microsoft.com/office/drawing/2014/main" id="{D8D8EEB4-AC12-48EF-B145-DF2471E735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77453" y="749452"/>
            <a:ext cx="1966393" cy="1500318"/>
          </a:xfrm>
          <a:prstGeom prst="rect">
            <a:avLst/>
          </a:prstGeom>
        </p:spPr>
      </p:pic>
    </p:spTree>
    <p:extLst>
      <p:ext uri="{BB962C8B-B14F-4D97-AF65-F5344CB8AC3E}">
        <p14:creationId xmlns:p14="http://schemas.microsoft.com/office/powerpoint/2010/main" val="372300766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extShape 1"/>
          <p:cNvSpPr txBox="1"/>
          <p:nvPr/>
        </p:nvSpPr>
        <p:spPr>
          <a:xfrm>
            <a:off x="9258465" y="4000692"/>
            <a:ext cx="5942466" cy="6628177"/>
          </a:xfrm>
          <a:prstGeom prst="rect">
            <a:avLst/>
          </a:prstGeom>
        </p:spPr>
        <p:txBody>
          <a:bodyPr lIns="161979" tIns="0" bIns="0" anchor="ctr"/>
          <a:lstStyle/>
          <a:p>
            <a:pPr defTabSz="1371417" fontAlgn="auto">
              <a:spcBef>
                <a:spcPts val="0"/>
              </a:spcBef>
              <a:spcAft>
                <a:spcPts val="0"/>
              </a:spcAft>
            </a:pPr>
            <a:endParaRPr sz="2700" dirty="0">
              <a:solidFill>
                <a:prstClr val="black"/>
              </a:solidFill>
              <a:latin typeface="Calibri"/>
              <a:cs typeface="+mn-cs"/>
            </a:endParaRPr>
          </a:p>
        </p:txBody>
      </p:sp>
      <p:pic>
        <p:nvPicPr>
          <p:cNvPr id="6" name="Picture 5" descr="DCPlogo.png">
            <a:extLst>
              <a:ext uri="{FF2B5EF4-FFF2-40B4-BE49-F238E27FC236}">
                <a16:creationId xmlns:a16="http://schemas.microsoft.com/office/drawing/2014/main" id="{4BC3FF40-9A61-40DC-B085-B923EA60A4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5986" y="760928"/>
            <a:ext cx="4611967" cy="1305962"/>
          </a:xfrm>
          <a:prstGeom prst="rect">
            <a:avLst/>
          </a:prstGeom>
        </p:spPr>
      </p:pic>
      <p:sp>
        <p:nvSpPr>
          <p:cNvPr id="8" name="TextBox 7">
            <a:extLst>
              <a:ext uri="{FF2B5EF4-FFF2-40B4-BE49-F238E27FC236}">
                <a16:creationId xmlns:a16="http://schemas.microsoft.com/office/drawing/2014/main" id="{8C07932C-1F5F-4DB0-9760-91D00437BD11}"/>
              </a:ext>
            </a:extLst>
          </p:cNvPr>
          <p:cNvSpPr txBox="1"/>
          <p:nvPr/>
        </p:nvSpPr>
        <p:spPr>
          <a:xfrm>
            <a:off x="11925067" y="11379978"/>
            <a:ext cx="5318778" cy="507831"/>
          </a:xfrm>
          <a:prstGeom prst="rect">
            <a:avLst/>
          </a:prstGeom>
          <a:noFill/>
        </p:spPr>
        <p:txBody>
          <a:bodyPr wrap="square" rtlCol="0">
            <a:spAutoFit/>
          </a:bodyPr>
          <a:lstStyle/>
          <a:p>
            <a:pPr defTabSz="1371417" fontAlgn="auto">
              <a:spcBef>
                <a:spcPts val="0"/>
              </a:spcBef>
              <a:spcAft>
                <a:spcPts val="0"/>
              </a:spcAft>
            </a:pPr>
            <a:r>
              <a:rPr lang="en-US" sz="2700" dirty="0">
                <a:solidFill>
                  <a:srgbClr val="000000"/>
                </a:solidFill>
                <a:latin typeface="Calibri"/>
                <a:cs typeface="Arial"/>
              </a:rPr>
              <a:t>© David Clutterbuck 2019</a:t>
            </a:r>
          </a:p>
        </p:txBody>
      </p:sp>
      <p:sp>
        <p:nvSpPr>
          <p:cNvPr id="3" name="TextBox 2">
            <a:extLst>
              <a:ext uri="{FF2B5EF4-FFF2-40B4-BE49-F238E27FC236}">
                <a16:creationId xmlns:a16="http://schemas.microsoft.com/office/drawing/2014/main" id="{E39CD197-C691-4B41-84B9-CD0C3A63DE2F}"/>
              </a:ext>
            </a:extLst>
          </p:cNvPr>
          <p:cNvSpPr txBox="1"/>
          <p:nvPr/>
        </p:nvSpPr>
        <p:spPr>
          <a:xfrm>
            <a:off x="2556126" y="11534136"/>
            <a:ext cx="9071827" cy="461665"/>
          </a:xfrm>
          <a:prstGeom prst="rect">
            <a:avLst/>
          </a:prstGeom>
          <a:noFill/>
        </p:spPr>
        <p:txBody>
          <a:bodyPr wrap="square" rtlCol="0">
            <a:spAutoFit/>
          </a:bodyPr>
          <a:lstStyle/>
          <a:p>
            <a:pPr defTabSz="1371417" fontAlgn="auto">
              <a:spcBef>
                <a:spcPts val="0"/>
              </a:spcBef>
              <a:spcAft>
                <a:spcPts val="0"/>
              </a:spcAft>
            </a:pPr>
            <a:r>
              <a:rPr lang="en-GB" sz="2400" dirty="0">
                <a:solidFill>
                  <a:prstClr val="black"/>
                </a:solidFill>
                <a:latin typeface="Calibri"/>
                <a:cs typeface="+mn-cs"/>
                <a:hlinkClick r:id="rId4"/>
              </a:rPr>
              <a:t>www.emccuk.org</a:t>
            </a:r>
            <a:r>
              <a:rPr lang="en-GB" sz="2400" dirty="0">
                <a:solidFill>
                  <a:prstClr val="black"/>
                </a:solidFill>
                <a:latin typeface="Calibri"/>
                <a:cs typeface="+mn-cs"/>
              </a:rPr>
              <a:t>   e: info@emccuk.org   t: 0345 0345 646 0155  </a:t>
            </a:r>
          </a:p>
        </p:txBody>
      </p:sp>
      <p:sp>
        <p:nvSpPr>
          <p:cNvPr id="2" name="Title 1">
            <a:extLst>
              <a:ext uri="{FF2B5EF4-FFF2-40B4-BE49-F238E27FC236}">
                <a16:creationId xmlns:a16="http://schemas.microsoft.com/office/drawing/2014/main" id="{D7DB213F-EAC1-4FD4-9155-F96705EC3330}"/>
              </a:ext>
            </a:extLst>
          </p:cNvPr>
          <p:cNvSpPr>
            <a:spLocks noGrp="1"/>
          </p:cNvSpPr>
          <p:nvPr>
            <p:ph type="title"/>
          </p:nvPr>
        </p:nvSpPr>
        <p:spPr/>
        <p:txBody>
          <a:bodyPr>
            <a:normAutofit/>
          </a:bodyPr>
          <a:lstStyle/>
          <a:p>
            <a:pPr algn="ctr"/>
            <a:r>
              <a:rPr lang="en-GB" sz="4199" dirty="0"/>
              <a:t>Two perspectives on team coaching</a:t>
            </a:r>
          </a:p>
        </p:txBody>
      </p:sp>
      <p:sp>
        <p:nvSpPr>
          <p:cNvPr id="11" name="Content Placeholder 10">
            <a:extLst>
              <a:ext uri="{FF2B5EF4-FFF2-40B4-BE49-F238E27FC236}">
                <a16:creationId xmlns:a16="http://schemas.microsoft.com/office/drawing/2014/main" id="{BFBC3E45-CC4B-4A1E-89D9-7E61FB25EC84}"/>
              </a:ext>
            </a:extLst>
          </p:cNvPr>
          <p:cNvSpPr>
            <a:spLocks noGrp="1"/>
          </p:cNvSpPr>
          <p:nvPr>
            <p:ph idx="1"/>
          </p:nvPr>
        </p:nvSpPr>
        <p:spPr/>
        <p:txBody>
          <a:bodyPr/>
          <a:lstStyle/>
          <a:p>
            <a:pPr defTabSz="685709" eaLnBrk="1" fontAlgn="auto" hangingPunct="1">
              <a:spcAft>
                <a:spcPts val="0"/>
              </a:spcAft>
              <a:buSzTx/>
              <a:buFont typeface="Arial"/>
              <a:buChar char="•"/>
              <a:defRPr/>
            </a:pPr>
            <a:r>
              <a:rPr lang="en-GB" sz="3000" dirty="0">
                <a:solidFill>
                  <a:srgbClr val="002060"/>
                </a:solidFill>
                <a:latin typeface="Tahoma" panose="020B0604030504040204" pitchFamily="34" charset="0"/>
                <a:ea typeface="Tahoma" panose="020B0604030504040204" pitchFamily="34" charset="0"/>
                <a:cs typeface="Tahoma" panose="020B0604030504040204" pitchFamily="34" charset="0"/>
              </a:rPr>
              <a:t>Clutterbuck (2010, p271) </a:t>
            </a:r>
            <a:r>
              <a:rPr lang="en-GB" sz="3000" i="1" dirty="0">
                <a:solidFill>
                  <a:srgbClr val="002060"/>
                </a:solidFill>
                <a:latin typeface="Tahoma" panose="020B0604030504040204" pitchFamily="34" charset="0"/>
                <a:ea typeface="Tahoma" panose="020B0604030504040204" pitchFamily="34" charset="0"/>
                <a:cs typeface="Tahoma" panose="020B0604030504040204" pitchFamily="34" charset="0"/>
              </a:rPr>
              <a:t>A learning intervention designed to increase collective capability and performance of a group or team, through application of the coaching principles of assisted reflection, analysis and motivation for change</a:t>
            </a:r>
          </a:p>
          <a:p>
            <a:pPr defTabSz="685709" eaLnBrk="1" fontAlgn="auto" hangingPunct="1">
              <a:spcAft>
                <a:spcPts val="0"/>
              </a:spcAft>
              <a:buSzTx/>
              <a:buFont typeface="Arial"/>
              <a:buChar char="•"/>
              <a:defRPr/>
            </a:pPr>
            <a:endParaRPr lang="en-GB" sz="30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defTabSz="685709" eaLnBrk="1" fontAlgn="auto" hangingPunct="1">
              <a:spcAft>
                <a:spcPts val="0"/>
              </a:spcAft>
              <a:buSzTx/>
              <a:buFont typeface="Arial"/>
              <a:buChar char="•"/>
              <a:defRPr/>
            </a:pPr>
            <a:r>
              <a:rPr lang="en-GB" sz="3000" dirty="0">
                <a:solidFill>
                  <a:srgbClr val="002060"/>
                </a:solidFill>
                <a:latin typeface="Tahoma" panose="020B0604030504040204" pitchFamily="34" charset="0"/>
                <a:ea typeface="Tahoma" panose="020B0604030504040204" pitchFamily="34" charset="0"/>
                <a:cs typeface="Tahoma" panose="020B0604030504040204" pitchFamily="34" charset="0"/>
              </a:rPr>
              <a:t>Hardingham (2004, p165) </a:t>
            </a:r>
            <a:r>
              <a:rPr lang="en-GB" sz="3000" i="1" dirty="0">
                <a:solidFill>
                  <a:srgbClr val="002060"/>
                </a:solidFill>
                <a:latin typeface="Tahoma" panose="020B0604030504040204" pitchFamily="34" charset="0"/>
                <a:ea typeface="Tahoma" panose="020B0604030504040204" pitchFamily="34" charset="0"/>
                <a:cs typeface="Tahoma" panose="020B0604030504040204" pitchFamily="34" charset="0"/>
              </a:rPr>
              <a:t>Enabling the team, and also the individuals within it, to “develop”… the focus of development tends to be on development itself, rather than on success</a:t>
            </a:r>
            <a:endParaRPr lang="en-GB" sz="30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dirty="0">
              <a:latin typeface="Tahoma" panose="020B0604030504040204" pitchFamily="34" charset="0"/>
              <a:ea typeface="Tahoma" panose="020B0604030504040204" pitchFamily="34" charset="0"/>
              <a:cs typeface="Tahoma" panose="020B0604030504040204" pitchFamily="34" charset="0"/>
            </a:endParaRPr>
          </a:p>
        </p:txBody>
      </p:sp>
      <p:pic>
        <p:nvPicPr>
          <p:cNvPr id="9" name="Picture 8">
            <a:extLst>
              <a:ext uri="{FF2B5EF4-FFF2-40B4-BE49-F238E27FC236}">
                <a16:creationId xmlns:a16="http://schemas.microsoft.com/office/drawing/2014/main" id="{D8D8EEB4-AC12-48EF-B145-DF2471E735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77453" y="708812"/>
            <a:ext cx="1966393" cy="1500318"/>
          </a:xfrm>
          <a:prstGeom prst="rect">
            <a:avLst/>
          </a:prstGeom>
        </p:spPr>
      </p:pic>
    </p:spTree>
    <p:extLst>
      <p:ext uri="{BB962C8B-B14F-4D97-AF65-F5344CB8AC3E}">
        <p14:creationId xmlns:p14="http://schemas.microsoft.com/office/powerpoint/2010/main" val="267314150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esentation template">
  <a:themeElements>
    <a:clrScheme name="BU">
      <a:dk1>
        <a:srgbClr val="2D2E33"/>
      </a:dk1>
      <a:lt1>
        <a:srgbClr val="FFFFFF"/>
      </a:lt1>
      <a:dk2>
        <a:srgbClr val="FFFFFF"/>
      </a:dk2>
      <a:lt2>
        <a:srgbClr val="2D2E33"/>
      </a:lt2>
      <a:accent1>
        <a:srgbClr val="FECA0A"/>
      </a:accent1>
      <a:accent2>
        <a:srgbClr val="FD8209"/>
      </a:accent2>
      <a:accent3>
        <a:srgbClr val="FC262A"/>
      </a:accent3>
      <a:accent4>
        <a:srgbClr val="15A8DC"/>
      </a:accent4>
      <a:accent5>
        <a:srgbClr val="0C62BF"/>
      </a:accent5>
      <a:accent6>
        <a:srgbClr val="E80047"/>
      </a:accent6>
      <a:hlink>
        <a:srgbClr val="0000FF"/>
      </a:hlink>
      <a:folHlink>
        <a:srgbClr val="800080"/>
      </a:folHlink>
    </a:clrScheme>
    <a:fontScheme name="BU Fonts">
      <a:majorFont>
        <a:latin typeface="Bitter"/>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Avenir Roman"/>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rial Academi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rial Academic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rial Academic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rial Academic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rial Academic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rial Academic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rial Academic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rial Academic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rial Academic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rial Academic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rial Academic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rial Academic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e1" id="{1F1B2C27-A2A9-42A8-8DA5-E547693BF800}" vid="{1ABEF9C1-1359-4693-B5E4-BF27AB02698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MCC Marketing - brand strategy overview for Council '13 06 26" id="{A590DF36-996F-49A7-9480-5CB5726A58EC}" vid="{6D2DF22F-B1B7-4B6E-92E9-C1652C86521A}"/>
    </a:ext>
  </a:extLst>
</a:theme>
</file>

<file path=ppt/theme/theme4.xml><?xml version="1.0" encoding="utf-8"?>
<a:theme xmlns:a="http://schemas.openxmlformats.org/drawingml/2006/main" name="2_Cover-agenda slides">
  <a:themeElements>
    <a:clrScheme name="C&amp;G Developement">
      <a:dk1>
        <a:srgbClr val="000000"/>
      </a:dk1>
      <a:lt1>
        <a:srgbClr val="FFFFFF"/>
      </a:lt1>
      <a:dk2>
        <a:srgbClr val="00BDB4"/>
      </a:dk2>
      <a:lt2>
        <a:srgbClr val="FFFFFF"/>
      </a:lt2>
      <a:accent1>
        <a:srgbClr val="29006F"/>
      </a:accent1>
      <a:accent2>
        <a:srgbClr val="00AF3F"/>
      </a:accent2>
      <a:accent3>
        <a:srgbClr val="BABBBF"/>
      </a:accent3>
      <a:accent4>
        <a:srgbClr val="FFD201"/>
      </a:accent4>
      <a:accent5>
        <a:srgbClr val="C1C2C6"/>
      </a:accent5>
      <a:accent6>
        <a:srgbClr val="860A54"/>
      </a:accent6>
      <a:hlink>
        <a:srgbClr val="29006F"/>
      </a:hlink>
      <a:folHlink>
        <a:srgbClr val="29006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over-agenda slide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F1822F6CD067478845603160D5C419" ma:contentTypeVersion="7" ma:contentTypeDescription="Create a new document." ma:contentTypeScope="" ma:versionID="a511454a82ef17813e091a35f076c822">
  <xsd:schema xmlns:xsd="http://www.w3.org/2001/XMLSchema" xmlns:xs="http://www.w3.org/2001/XMLSchema" xmlns:p="http://schemas.microsoft.com/office/2006/metadata/properties" xmlns:ns2="21e30ea6-def1-4243-9a8a-e1bd35580bb5" xmlns:ns3="21bb9660-a7f6-46fa-8231-f538e0e34463" targetNamespace="http://schemas.microsoft.com/office/2006/metadata/properties" ma:root="true" ma:fieldsID="7bf5af3175a7e53d7117b0a23f9c9e87" ns2:_="" ns3:_="">
    <xsd:import namespace="21e30ea6-def1-4243-9a8a-e1bd35580bb5"/>
    <xsd:import namespace="21bb9660-a7f6-46fa-8231-f538e0e34463"/>
    <xsd:element name="properties">
      <xsd:complexType>
        <xsd:sequence>
          <xsd:element name="documentManagement">
            <xsd:complexType>
              <xsd:all>
                <xsd:element ref="ns2:Document_x0020_type" minOccurs="0"/>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e30ea6-def1-4243-9a8a-e1bd35580bb5" elementFormDefault="qualified">
    <xsd:import namespace="http://schemas.microsoft.com/office/2006/documentManagement/types"/>
    <xsd:import namespace="http://schemas.microsoft.com/office/infopath/2007/PartnerControls"/>
    <xsd:element name="Document_x0020_type" ma:index="8" nillable="true" ma:displayName="Document type" ma:default="guide" ma:format="Dropdown" ma:internalName="Document_x0020_type">
      <xsd:simpleType>
        <xsd:restriction base="dms:Choice">
          <xsd:enumeration value="guide"/>
          <xsd:enumeration value="brochure"/>
          <xsd:enumeration value="template"/>
          <xsd:enumeration value="logo"/>
          <xsd:enumeration value="product-specific presentations"/>
          <xsd:enumeration value="others"/>
        </xsd:restriction>
      </xsd:simpleType>
    </xsd:element>
    <xsd:element name="MediaServiceMetadata" ma:index="9" nillable="true" ma:displayName="MediaServiceMetadata" ma:description="" ma:hidden="true" ma:internalName="MediaServiceMetadata" ma:readOnly="true">
      <xsd:simpleType>
        <xsd:restriction base="dms:Note"/>
      </xsd:simpleType>
    </xsd:element>
    <xsd:element name="MediaServiceFastMetadata" ma:index="10" nillable="true" ma:displayName="MediaServiceFastMetadata" ma:description="" ma:hidden="true" ma:internalName="MediaServiceFastMetadata" ma:readOnly="true">
      <xsd:simpleType>
        <xsd:restriction base="dms:Note"/>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AutoTags" ma:index="12"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1bb9660-a7f6-46fa-8231-f538e0e3446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ocument_x0020_type xmlns="21e30ea6-def1-4243-9a8a-e1bd35580bb5">template</Document_x0020_typ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59D05B3-6257-47B9-A7E4-D2F6CB4445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e30ea6-def1-4243-9a8a-e1bd35580bb5"/>
    <ds:schemaRef ds:uri="21bb9660-a7f6-46fa-8231-f538e0e344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E1774FD-A3FC-4C10-B315-F28AA38DD779}">
  <ds:schemaRefs>
    <ds:schemaRef ds:uri="http://purl.org/dc/elements/1.1/"/>
    <ds:schemaRef ds:uri="http://schemas.microsoft.com/office/2006/metadata/properties"/>
    <ds:schemaRef ds:uri="21bb9660-a7f6-46fa-8231-f538e0e34463"/>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21e30ea6-def1-4243-9a8a-e1bd35580bb5"/>
    <ds:schemaRef ds:uri="http://www.w3.org/XML/1998/namespace"/>
    <ds:schemaRef ds:uri="http://purl.org/dc/dcmitype/"/>
  </ds:schemaRefs>
</ds:datastoreItem>
</file>

<file path=customXml/itemProps3.xml><?xml version="1.0" encoding="utf-8"?>
<ds:datastoreItem xmlns:ds="http://schemas.openxmlformats.org/officeDocument/2006/customXml" ds:itemID="{C1F2AD45-B77D-402C-B31E-3563CA31FF1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2579</TotalTime>
  <Words>3199</Words>
  <Application>Microsoft Office PowerPoint</Application>
  <PresentationFormat>Custom</PresentationFormat>
  <Paragraphs>391</Paragraphs>
  <Slides>36</Slides>
  <Notes>36</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36</vt:i4>
      </vt:variant>
    </vt:vector>
  </HeadingPairs>
  <TitlesOfParts>
    <vt:vector size="50" baseType="lpstr">
      <vt:lpstr>Arial</vt:lpstr>
      <vt:lpstr>Avenir Book</vt:lpstr>
      <vt:lpstr>Avenir Light</vt:lpstr>
      <vt:lpstr>Avenir Roman</vt:lpstr>
      <vt:lpstr>Bitter</vt:lpstr>
      <vt:lpstr>Calibri</vt:lpstr>
      <vt:lpstr>Calibri Light</vt:lpstr>
      <vt:lpstr>Lucida Grande</vt:lpstr>
      <vt:lpstr>Tahoma</vt:lpstr>
      <vt:lpstr>Presentation template</vt:lpstr>
      <vt:lpstr>4_Theme1</vt:lpstr>
      <vt:lpstr>1_Office Theme</vt:lpstr>
      <vt:lpstr>2_Cover-agenda slides</vt:lpstr>
      <vt:lpstr>3_Cover-agenda slides</vt:lpstr>
      <vt:lpstr>Professor David Clutterbuck launches collaboration between ILM and EMCC UK</vt:lpstr>
      <vt:lpstr>Contents </vt:lpstr>
      <vt:lpstr>Panellists </vt:lpstr>
      <vt:lpstr>ILM and EMCC UK collaboration  </vt:lpstr>
      <vt:lpstr>Poll</vt:lpstr>
      <vt:lpstr>PowerPoint Presentation</vt:lpstr>
      <vt:lpstr>Why is team coaching “in”?</vt:lpstr>
      <vt:lpstr>Team coaching often confused with…</vt:lpstr>
      <vt:lpstr>Two perspectives on team coaching</vt:lpstr>
      <vt:lpstr>Question</vt:lpstr>
      <vt:lpstr>The elusive quest for performance</vt:lpstr>
      <vt:lpstr>Performance, capability and capacity</vt:lpstr>
      <vt:lpstr>Katzenbach’s 6 conditions for a  high performing team </vt:lpstr>
      <vt:lpstr>Champoux’ characteristics of  high performing teams </vt:lpstr>
      <vt:lpstr>High performing teams in a hi-tech company </vt:lpstr>
      <vt:lpstr>Coaching is a conversation… </vt:lpstr>
      <vt:lpstr>Limitations of deficit models </vt:lpstr>
      <vt:lpstr>Linear approaches </vt:lpstr>
      <vt:lpstr>A literature analysis of team performance factors</vt:lpstr>
      <vt:lpstr>PERILL: 5 pillars of high performing teams</vt:lpstr>
      <vt:lpstr>The PERILL model</vt:lpstr>
      <vt:lpstr>Question</vt:lpstr>
      <vt:lpstr>Purpose and motivation</vt:lpstr>
      <vt:lpstr>Goal alignment</vt:lpstr>
      <vt:lpstr>External processes, systems and structures</vt:lpstr>
      <vt:lpstr>Relationships</vt:lpstr>
      <vt:lpstr>Internal processes, systems and structures</vt:lpstr>
      <vt:lpstr>Learning</vt:lpstr>
      <vt:lpstr>Leadership</vt:lpstr>
      <vt:lpstr>Thank you for listening David Clutterbuck </vt:lpstr>
      <vt:lpstr>PowerPoint Presentation</vt:lpstr>
      <vt:lpstr>PowerPoint Presentation</vt:lpstr>
      <vt:lpstr>The key elements</vt:lpstr>
      <vt:lpstr>Poll</vt:lpstr>
      <vt:lpstr>Questions</vt:lpstr>
      <vt:lpstr> Thank you! </vt:lpstr>
    </vt:vector>
  </TitlesOfParts>
  <Company>Bournemouth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XPUser</dc:creator>
  <cp:lastModifiedBy>Nadia Harrington</cp:lastModifiedBy>
  <cp:revision>248</cp:revision>
  <cp:lastPrinted>2019-03-06T08:31:48Z</cp:lastPrinted>
  <dcterms:created xsi:type="dcterms:W3CDTF">2007-03-15T13:49:51Z</dcterms:created>
  <dcterms:modified xsi:type="dcterms:W3CDTF">2019-03-07T17:02:02Z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0x010100D9F1822F6CD067478845603160D5C419</vt:lpwstr>
  </property>
</Properties>
</file>